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2" r:id="rId2"/>
    <p:sldMasterId id="2147483684" r:id="rId3"/>
    <p:sldMasterId id="2147483767" r:id="rId4"/>
  </p:sldMasterIdLst>
  <p:notesMasterIdLst>
    <p:notesMasterId r:id="rId14"/>
  </p:notesMasterIdLst>
  <p:sldIdLst>
    <p:sldId id="256" r:id="rId5"/>
    <p:sldId id="261" r:id="rId6"/>
    <p:sldId id="265" r:id="rId7"/>
    <p:sldId id="315" r:id="rId8"/>
    <p:sldId id="285" r:id="rId9"/>
    <p:sldId id="287" r:id="rId10"/>
    <p:sldId id="312" r:id="rId11"/>
    <p:sldId id="293" r:id="rId12"/>
    <p:sldId id="316" r:id="rId13"/>
  </p:sldIdLst>
  <p:sldSz cx="12192000" cy="6858000"/>
  <p:notesSz cx="6858000" cy="9144000"/>
  <p:defaultTextStyle>
    <a:defPPr>
      <a:defRPr lang="en-US"/>
    </a:defPPr>
    <a:lvl1pPr marL="0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4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86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29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1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15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57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00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44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2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62" autoAdjust="0"/>
    <p:restoredTop sz="94390" autoAdjust="0"/>
  </p:normalViewPr>
  <p:slideViewPr>
    <p:cSldViewPr snapToGrid="0">
      <p:cViewPr>
        <p:scale>
          <a:sx n="55" d="100"/>
          <a:sy n="55" d="100"/>
        </p:scale>
        <p:origin x="-546" y="-72"/>
      </p:cViewPr>
      <p:guideLst>
        <p:guide orient="horz" pos="232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AA91F-5C3B-4DB5-8387-C091B248C10D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C5BD3-70EF-4C81-AC92-C9BD14DB92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640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304770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609539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914309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21907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52384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82861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13338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438156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17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178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: Shape 41">
            <a:extLst>
              <a:ext uri="{FF2B5EF4-FFF2-40B4-BE49-F238E27FC236}">
                <a16:creationId xmlns="" xmlns:a16="http://schemas.microsoft.com/office/drawing/2014/main" id="{276371D3-4FF4-4780-8DCC-1A9DD3FBADB1}"/>
              </a:ext>
            </a:extLst>
          </p:cNvPr>
          <p:cNvSpPr/>
          <p:nvPr/>
        </p:nvSpPr>
        <p:spPr>
          <a:xfrm>
            <a:off x="4" y="10323"/>
            <a:ext cx="12197526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accent1">
              <a:lumMod val="9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1" name="Rectangle 40">
            <a:extLst>
              <a:ext uri="{FF2B5EF4-FFF2-40B4-BE49-F238E27FC236}">
                <a16:creationId xmlns="" xmlns:a16="http://schemas.microsoft.com/office/drawing/2014/main" id="{36F11E1C-D40B-4E44-841A-CDC5A1A8CE5D}"/>
              </a:ext>
            </a:extLst>
          </p:cNvPr>
          <p:cNvSpPr/>
          <p:nvPr userDrawn="1"/>
        </p:nvSpPr>
        <p:spPr>
          <a:xfrm>
            <a:off x="0" y="5670210"/>
            <a:ext cx="12192000" cy="1187791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36750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25/08/2021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25/08/2021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25/08/2021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25/08/2021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25/08/2021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25/08/2021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yle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="" xmlns:a16="http://schemas.microsoft.com/office/drawing/2014/main" id="{EAF96E15-0CE0-49CA-8B27-4146CE72FB8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0917334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: Shape 41">
            <a:extLst>
              <a:ext uri="{FF2B5EF4-FFF2-40B4-BE49-F238E27FC236}">
                <a16:creationId xmlns="" xmlns:a16="http://schemas.microsoft.com/office/drawing/2014/main" id="{276371D3-4FF4-4780-8DCC-1A9DD3FBADB1}"/>
              </a:ext>
            </a:extLst>
          </p:cNvPr>
          <p:cNvSpPr/>
          <p:nvPr/>
        </p:nvSpPr>
        <p:spPr>
          <a:xfrm>
            <a:off x="4" y="10323"/>
            <a:ext cx="12197526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accent1">
              <a:lumMod val="9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1" name="Rectangle 40">
            <a:extLst>
              <a:ext uri="{FF2B5EF4-FFF2-40B4-BE49-F238E27FC236}">
                <a16:creationId xmlns="" xmlns:a16="http://schemas.microsoft.com/office/drawing/2014/main" id="{36F11E1C-D40B-4E44-841A-CDC5A1A8CE5D}"/>
              </a:ext>
            </a:extLst>
          </p:cNvPr>
          <p:cNvSpPr/>
          <p:nvPr userDrawn="1"/>
        </p:nvSpPr>
        <p:spPr>
          <a:xfrm>
            <a:off x="0" y="5670210"/>
            <a:ext cx="12192000" cy="1187791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367502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6015566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s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="" xmlns:a16="http://schemas.microsoft.com/office/drawing/2014/main" id="{E5BFE49F-B5E6-4A85-B42A-DBDD013F84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4139640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yle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="" xmlns:a16="http://schemas.microsoft.com/office/drawing/2014/main" id="{EAF96E15-0CE0-49CA-8B27-4146CE72FB8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0917334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Images &amp;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03E22A51-FB04-4FB6-8A9D-AE05811C1438}"/>
              </a:ext>
            </a:extLst>
          </p:cNvPr>
          <p:cNvSpPr/>
          <p:nvPr userDrawn="1"/>
        </p:nvSpPr>
        <p:spPr>
          <a:xfrm>
            <a:off x="360608" y="303727"/>
            <a:ext cx="5520743" cy="62505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549499" y="523741"/>
            <a:ext cx="3709115" cy="58555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37309885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s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="" xmlns:a16="http://schemas.microsoft.com/office/drawing/2014/main" id="{E5BFE49F-B5E6-4A85-B42A-DBDD013F84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413964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Images &amp;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03E22A51-FB04-4FB6-8A9D-AE05811C1438}"/>
              </a:ext>
            </a:extLst>
          </p:cNvPr>
          <p:cNvSpPr/>
          <p:nvPr userDrawn="1"/>
        </p:nvSpPr>
        <p:spPr>
          <a:xfrm>
            <a:off x="360608" y="303727"/>
            <a:ext cx="5520743" cy="62505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549499" y="523741"/>
            <a:ext cx="3709115" cy="58555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37309885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6015566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reak Slide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6630974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Break Slide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2720750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Break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8885743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10.xml"/><Relationship Id="rId16" Type="http://schemas.openxmlformats.org/officeDocument/2006/relationships/slideLayout" Target="../slideLayouts/slideLayout24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1046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2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017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5" r:id="rId2"/>
    <p:sldLayoutId id="2147483766" r:id="rId3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2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517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8" r:id="rId2"/>
    <p:sldLayoutId id="2147483689" r:id="rId3"/>
    <p:sldLayoutId id="2147483690" r:id="rId4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2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25/08/2021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20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6543276"/>
            <a:ext cx="11595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  <a:hlinkClick r:id="rId2"/>
              </a:rPr>
              <a:t>http://www.free-powerpoint-templates-design.com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9741242" y="5990827"/>
            <a:ext cx="1753574" cy="430956"/>
            <a:chOff x="3275856" y="1242391"/>
            <a:chExt cx="1656184" cy="407020"/>
          </a:xfrm>
        </p:grpSpPr>
        <p:sp>
          <p:nvSpPr>
            <p:cNvPr id="11" name="Rounded Rectangle 10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pic>
          <p:nvPicPr>
            <p:cNvPr id="12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DF166F6B-B975-4F3C-BCF2-9971086140FB}"/>
              </a:ext>
            </a:extLst>
          </p:cNvPr>
          <p:cNvSpPr txBox="1"/>
          <p:nvPr/>
        </p:nvSpPr>
        <p:spPr>
          <a:xfrm>
            <a:off x="5429268" y="678331"/>
            <a:ext cx="5823425" cy="17543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ID" altLang="ko-KR" sz="5400" b="1" dirty="0" smtClean="0">
                <a:cs typeface="Arial" pitchFamily="34" charset="0"/>
              </a:rPr>
              <a:t>TEORI BELAJAR KONSTRUKTIVISTIK</a:t>
            </a:r>
            <a:endParaRPr lang="en-US" altLang="ko-KR" sz="5400" b="1" dirty="0">
              <a:cs typeface="Arial" pitchFamily="34" charset="0"/>
            </a:endParaRPr>
          </a:p>
        </p:txBody>
      </p:sp>
      <p:sp>
        <p:nvSpPr>
          <p:cNvPr id="119" name="Freeform: Shape 118">
            <a:extLst>
              <a:ext uri="{FF2B5EF4-FFF2-40B4-BE49-F238E27FC236}">
                <a16:creationId xmlns="" xmlns:a16="http://schemas.microsoft.com/office/drawing/2014/main" id="{6ED142D3-29FB-4AB3-80DF-6B614B73C5D2}"/>
              </a:ext>
            </a:extLst>
          </p:cNvPr>
          <p:cNvSpPr/>
          <p:nvPr/>
        </p:nvSpPr>
        <p:spPr>
          <a:xfrm>
            <a:off x="3749423" y="622301"/>
            <a:ext cx="7845677" cy="3622629"/>
          </a:xfrm>
          <a:custGeom>
            <a:avLst/>
            <a:gdLst>
              <a:gd name="connsiteX0" fmla="*/ 0 w 11768516"/>
              <a:gd name="connsiteY0" fmla="*/ 0 h 5433944"/>
              <a:gd name="connsiteX1" fmla="*/ 11768516 w 11768516"/>
              <a:gd name="connsiteY1" fmla="*/ 0 h 5433944"/>
              <a:gd name="connsiteX2" fmla="*/ 11768516 w 11768516"/>
              <a:gd name="connsiteY2" fmla="*/ 5433944 h 5433944"/>
              <a:gd name="connsiteX3" fmla="*/ 3711365 w 11768516"/>
              <a:gd name="connsiteY3" fmla="*/ 5433944 h 5433944"/>
              <a:gd name="connsiteX4" fmla="*/ 3711365 w 11768516"/>
              <a:gd name="connsiteY4" fmla="*/ 5233214 h 5433944"/>
              <a:gd name="connsiteX5" fmla="*/ 11567786 w 11768516"/>
              <a:gd name="connsiteY5" fmla="*/ 5233214 h 5433944"/>
              <a:gd name="connsiteX6" fmla="*/ 11567786 w 11768516"/>
              <a:gd name="connsiteY6" fmla="*/ 200730 h 5433944"/>
              <a:gd name="connsiteX7" fmla="*/ 200730 w 11768516"/>
              <a:gd name="connsiteY7" fmla="*/ 200730 h 5433944"/>
              <a:gd name="connsiteX8" fmla="*/ 200730 w 11768516"/>
              <a:gd name="connsiteY8" fmla="*/ 3480926 h 5433944"/>
              <a:gd name="connsiteX9" fmla="*/ 0 w 11768516"/>
              <a:gd name="connsiteY9" fmla="*/ 3480926 h 5433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68516" h="5433944">
                <a:moveTo>
                  <a:pt x="0" y="0"/>
                </a:moveTo>
                <a:lnTo>
                  <a:pt x="11768516" y="0"/>
                </a:lnTo>
                <a:lnTo>
                  <a:pt x="11768516" y="5433944"/>
                </a:lnTo>
                <a:lnTo>
                  <a:pt x="3711365" y="5433944"/>
                </a:lnTo>
                <a:lnTo>
                  <a:pt x="3711365" y="5233214"/>
                </a:lnTo>
                <a:lnTo>
                  <a:pt x="11567786" y="5233214"/>
                </a:lnTo>
                <a:lnTo>
                  <a:pt x="11567786" y="200730"/>
                </a:lnTo>
                <a:lnTo>
                  <a:pt x="200730" y="200730"/>
                </a:lnTo>
                <a:lnTo>
                  <a:pt x="200730" y="3480926"/>
                </a:lnTo>
                <a:lnTo>
                  <a:pt x="0" y="34809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="" xmlns:a16="http://schemas.microsoft.com/office/drawing/2014/main" id="{9A03E388-9BAB-4F1E-ACB7-1669E3F7E764}"/>
              </a:ext>
            </a:extLst>
          </p:cNvPr>
          <p:cNvGrpSpPr/>
          <p:nvPr/>
        </p:nvGrpSpPr>
        <p:grpSpPr>
          <a:xfrm>
            <a:off x="3275908" y="2108047"/>
            <a:ext cx="3244291" cy="3000067"/>
            <a:chOff x="8479089" y="1262387"/>
            <a:chExt cx="6147593" cy="5684813"/>
          </a:xfrm>
        </p:grpSpPr>
        <p:grpSp>
          <p:nvGrpSpPr>
            <p:cNvPr id="17" name="Group 16">
              <a:extLst>
                <a:ext uri="{FF2B5EF4-FFF2-40B4-BE49-F238E27FC236}">
                  <a16:creationId xmlns="" xmlns:a16="http://schemas.microsoft.com/office/drawing/2014/main" id="{6DFB59B6-3382-47AE-AAE5-C0AFB4E35EE9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106" name="Freeform: Shape 105">
                <a:extLst>
                  <a:ext uri="{FF2B5EF4-FFF2-40B4-BE49-F238E27FC236}">
                    <a16:creationId xmlns="" xmlns:a16="http://schemas.microsoft.com/office/drawing/2014/main" id="{0FE219E2-BED5-40DF-B4AE-A2B0F98EF35F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7" name="Freeform: Shape 106">
                <a:extLst>
                  <a:ext uri="{FF2B5EF4-FFF2-40B4-BE49-F238E27FC236}">
                    <a16:creationId xmlns="" xmlns:a16="http://schemas.microsoft.com/office/drawing/2014/main" id="{760B529C-0824-4515-BB90-4F2A23E61057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8" name="Freeform: Shape 107">
                <a:extLst>
                  <a:ext uri="{FF2B5EF4-FFF2-40B4-BE49-F238E27FC236}">
                    <a16:creationId xmlns="" xmlns:a16="http://schemas.microsoft.com/office/drawing/2014/main" id="{1A1B5FBD-480E-486F-84F2-9BEEE8B6810D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9" name="Freeform: Shape 108">
                <a:extLst>
                  <a:ext uri="{FF2B5EF4-FFF2-40B4-BE49-F238E27FC236}">
                    <a16:creationId xmlns="" xmlns:a16="http://schemas.microsoft.com/office/drawing/2014/main" id="{45E97D55-1A29-4ABE-B23A-52B9D0F56293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0" name="Freeform: Shape 109">
                <a:extLst>
                  <a:ext uri="{FF2B5EF4-FFF2-40B4-BE49-F238E27FC236}">
                    <a16:creationId xmlns="" xmlns:a16="http://schemas.microsoft.com/office/drawing/2014/main" id="{A674B560-08BC-493A-BEB3-17217BCE660C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1" name="Freeform: Shape 110">
                <a:extLst>
                  <a:ext uri="{FF2B5EF4-FFF2-40B4-BE49-F238E27FC236}">
                    <a16:creationId xmlns="" xmlns:a16="http://schemas.microsoft.com/office/drawing/2014/main" id="{A609599D-CB93-4845-9B8E-C8A407CDF7BA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2" name="Freeform: Shape 111">
                <a:extLst>
                  <a:ext uri="{FF2B5EF4-FFF2-40B4-BE49-F238E27FC236}">
                    <a16:creationId xmlns="" xmlns:a16="http://schemas.microsoft.com/office/drawing/2014/main" id="{18D7141E-3E01-4877-B1E7-2FB9489576F5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="" xmlns:a16="http://schemas.microsoft.com/office/drawing/2014/main" id="{61EE2201-2FD3-435F-A07C-D09FFE6146C3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99" name="Freeform: Shape 98">
                <a:extLst>
                  <a:ext uri="{FF2B5EF4-FFF2-40B4-BE49-F238E27FC236}">
                    <a16:creationId xmlns="" xmlns:a16="http://schemas.microsoft.com/office/drawing/2014/main" id="{C38FBDB8-70EB-4F7B-87EA-E213DE6AB81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="" xmlns:a16="http://schemas.microsoft.com/office/drawing/2014/main" id="{1E66548C-71B6-471E-8C87-3900F09FD786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="" xmlns:a16="http://schemas.microsoft.com/office/drawing/2014/main" id="{79A4AE8E-40D8-4081-B62F-15A1938C11CF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="" xmlns:a16="http://schemas.microsoft.com/office/drawing/2014/main" id="{BAFC1D33-3C39-4879-B1A4-2BEE377C2E0F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="" xmlns:a16="http://schemas.microsoft.com/office/drawing/2014/main" id="{E82D3C89-C7BB-417E-BE98-A49AD6203D9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="" xmlns:a16="http://schemas.microsoft.com/office/drawing/2014/main" id="{8F587926-8F95-42C0-842D-E38CBAAC7597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5" name="Freeform: Shape 104">
                <a:extLst>
                  <a:ext uri="{FF2B5EF4-FFF2-40B4-BE49-F238E27FC236}">
                    <a16:creationId xmlns="" xmlns:a16="http://schemas.microsoft.com/office/drawing/2014/main" id="{0A8F6546-3A7E-486A-80AB-1B93764116FB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="" xmlns:a16="http://schemas.microsoft.com/office/drawing/2014/main" id="{4AE3CE47-66EF-4B91-AE28-182BE821CFA5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92" name="Freeform: Shape 91">
                <a:extLst>
                  <a:ext uri="{FF2B5EF4-FFF2-40B4-BE49-F238E27FC236}">
                    <a16:creationId xmlns="" xmlns:a16="http://schemas.microsoft.com/office/drawing/2014/main" id="{60F9631F-CF20-4497-A7A0-5E42637FEE7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="" xmlns:a16="http://schemas.microsoft.com/office/drawing/2014/main" id="{B231E4A5-F67A-4206-9BE7-18B302529CB9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="" xmlns:a16="http://schemas.microsoft.com/office/drawing/2014/main" id="{7B94567D-9A0D-4BCA-8FAE-4777C8EE4605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="" xmlns:a16="http://schemas.microsoft.com/office/drawing/2014/main" id="{0ABA9635-313D-473B-BA77-DA14528910D2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="" xmlns:a16="http://schemas.microsoft.com/office/drawing/2014/main" id="{57B0118B-B35B-49D5-8D4F-D00EEE4396F0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="" xmlns:a16="http://schemas.microsoft.com/office/drawing/2014/main" id="{19A46A83-2DB9-4779-A800-7D745426240C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="" xmlns:a16="http://schemas.microsoft.com/office/drawing/2014/main" id="{5FEFBC12-2ACF-419F-A13F-CA7CBC552D4A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="" xmlns:a16="http://schemas.microsoft.com/office/drawing/2014/main" id="{940133F7-DCF5-4682-A5BD-1BE01D4BA622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85" name="Freeform: Shape 84">
                <a:extLst>
                  <a:ext uri="{FF2B5EF4-FFF2-40B4-BE49-F238E27FC236}">
                    <a16:creationId xmlns="" xmlns:a16="http://schemas.microsoft.com/office/drawing/2014/main" id="{D6BEBB27-095C-4AFA-B403-17C76B0DFB21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="" xmlns:a16="http://schemas.microsoft.com/office/drawing/2014/main" id="{8D19BA74-FF22-4761-B6B0-956F195A6D99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="" xmlns:a16="http://schemas.microsoft.com/office/drawing/2014/main" id="{84079D17-A7B8-41ED-AA14-FFCC27781402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="" xmlns:a16="http://schemas.microsoft.com/office/drawing/2014/main" id="{5A153433-C2BE-4FC2-9938-946FA50DABBC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="" xmlns:a16="http://schemas.microsoft.com/office/drawing/2014/main" id="{E497F288-FA17-44BC-99E1-44CB677F74EF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="" xmlns:a16="http://schemas.microsoft.com/office/drawing/2014/main" id="{ADB712A1-4C82-4915-9CAE-EC905DCE0276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="" xmlns:a16="http://schemas.microsoft.com/office/drawing/2014/main" id="{DA9CB4A5-03BD-4C87-9BBE-26024EDEC045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="" xmlns:a16="http://schemas.microsoft.com/office/drawing/2014/main" id="{2BEA25B0-6ADB-4E65-A885-91605593EF76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78" name="Freeform: Shape 77">
                <a:extLst>
                  <a:ext uri="{FF2B5EF4-FFF2-40B4-BE49-F238E27FC236}">
                    <a16:creationId xmlns="" xmlns:a16="http://schemas.microsoft.com/office/drawing/2014/main" id="{008703A4-BAA0-4F5F-9B10-0BBAA113032A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="" xmlns:a16="http://schemas.microsoft.com/office/drawing/2014/main" id="{AAD0819E-5EAE-42CC-B768-6E7B0A2B9116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="" xmlns:a16="http://schemas.microsoft.com/office/drawing/2014/main" id="{E5247C33-6FF5-4BA0-9003-8730281C36B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="" xmlns:a16="http://schemas.microsoft.com/office/drawing/2014/main" id="{0D5EE29B-A225-4F5E-B847-6E0C79A9FA25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="" xmlns:a16="http://schemas.microsoft.com/office/drawing/2014/main" id="{AC1EB51F-FE37-483B-A305-E0C24C334166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="" xmlns:a16="http://schemas.microsoft.com/office/drawing/2014/main" id="{48CD9D1C-AC91-4B64-BB60-82D3B7EB8610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="" xmlns:a16="http://schemas.microsoft.com/office/drawing/2014/main" id="{2F647630-00A7-4047-AC99-F551EA2565AA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A7528805-8D13-4693-BE99-BCA03E9788AB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71" name="Freeform: Shape 70">
                <a:extLst>
                  <a:ext uri="{FF2B5EF4-FFF2-40B4-BE49-F238E27FC236}">
                    <a16:creationId xmlns="" xmlns:a16="http://schemas.microsoft.com/office/drawing/2014/main" id="{D3EC2A60-F9FB-4471-B449-39059652BB57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="" xmlns:a16="http://schemas.microsoft.com/office/drawing/2014/main" id="{28BC0636-1D4E-4CFB-91C9-EDBAA49753C8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="" xmlns:a16="http://schemas.microsoft.com/office/drawing/2014/main" id="{6B28CBF5-45CD-49CB-96E5-50B20A26078A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="" xmlns:a16="http://schemas.microsoft.com/office/drawing/2014/main" id="{49D4DFC2-725D-4BCF-A10B-BB15DF395B7E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="" xmlns:a16="http://schemas.microsoft.com/office/drawing/2014/main" id="{98A9D4C7-E532-4FB6-BC6A-9D5B7D8FAABE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="" xmlns:a16="http://schemas.microsoft.com/office/drawing/2014/main" id="{E6CA5827-46B2-4DBE-99DD-E30487914114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="" xmlns:a16="http://schemas.microsoft.com/office/drawing/2014/main" id="{83B6924C-1237-49BB-96BB-BBE34ACC612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="" xmlns:a16="http://schemas.microsoft.com/office/drawing/2014/main" id="{75BD27C1-2908-4FE4-9450-C1BFDABB535B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64" name="Freeform: Shape 63">
                <a:extLst>
                  <a:ext uri="{FF2B5EF4-FFF2-40B4-BE49-F238E27FC236}">
                    <a16:creationId xmlns="" xmlns:a16="http://schemas.microsoft.com/office/drawing/2014/main" id="{A9D5CFE7-A417-439B-86D7-D8421C9E12F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="" xmlns:a16="http://schemas.microsoft.com/office/drawing/2014/main" id="{FE9AB9B6-11AE-469F-8932-A3579925013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="" xmlns:a16="http://schemas.microsoft.com/office/drawing/2014/main" id="{2AE25715-8623-4E93-AE80-524A427AAEB1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="" xmlns:a16="http://schemas.microsoft.com/office/drawing/2014/main" id="{95E419DC-3900-4B7E-A244-1205F9A87959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="" xmlns:a16="http://schemas.microsoft.com/office/drawing/2014/main" id="{82FE00A3-9100-4885-8ECF-CB470CE36F32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="" xmlns:a16="http://schemas.microsoft.com/office/drawing/2014/main" id="{0DDAC6FE-FCDE-4D2C-B938-054DDDD8ACCF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="" xmlns:a16="http://schemas.microsoft.com/office/drawing/2014/main" id="{D1D7C540-22E3-4711-AB84-89F6592B86D8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="" xmlns:a16="http://schemas.microsoft.com/office/drawing/2014/main" id="{744CBA99-087B-4F40-B4C6-09285F0A87F7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57" name="Freeform: Shape 56">
                <a:extLst>
                  <a:ext uri="{FF2B5EF4-FFF2-40B4-BE49-F238E27FC236}">
                    <a16:creationId xmlns="" xmlns:a16="http://schemas.microsoft.com/office/drawing/2014/main" id="{327AFD2C-F2AA-4193-8CA0-162EB635D8E1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="" xmlns:a16="http://schemas.microsoft.com/office/drawing/2014/main" id="{8CE7568C-BA63-4361-AF9A-5390E0B456FC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="" xmlns:a16="http://schemas.microsoft.com/office/drawing/2014/main" id="{9E9A3C6F-51F8-4BB6-8552-DF5746FB05EB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="" xmlns:a16="http://schemas.microsoft.com/office/drawing/2014/main" id="{2DCE7116-ED1F-4644-813C-26E532A941D6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1" name="Freeform: Shape 60">
                <a:extLst>
                  <a:ext uri="{FF2B5EF4-FFF2-40B4-BE49-F238E27FC236}">
                    <a16:creationId xmlns="" xmlns:a16="http://schemas.microsoft.com/office/drawing/2014/main" id="{BE1164F5-B81D-4C5A-A41F-0DBD9CBDAF8C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="" xmlns:a16="http://schemas.microsoft.com/office/drawing/2014/main" id="{7624041E-4628-4F22-8DEC-332A1DEB08C0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="" xmlns:a16="http://schemas.microsoft.com/office/drawing/2014/main" id="{288DD19C-2E47-4654-A1C9-084B9712F128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="" xmlns:a16="http://schemas.microsoft.com/office/drawing/2014/main" id="{D6377AC3-ED99-468F-8753-77701B417695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50" name="Freeform: Shape 49">
                <a:extLst>
                  <a:ext uri="{FF2B5EF4-FFF2-40B4-BE49-F238E27FC236}">
                    <a16:creationId xmlns="" xmlns:a16="http://schemas.microsoft.com/office/drawing/2014/main" id="{A915AEA8-71B2-4AC1-B73A-E1A20A56074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="" xmlns:a16="http://schemas.microsoft.com/office/drawing/2014/main" id="{8CDE1446-1F0E-4440-A018-3127FA216255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="" xmlns:a16="http://schemas.microsoft.com/office/drawing/2014/main" id="{2F8DD070-9918-4EEC-9C8A-6EE61B6B9484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="" xmlns:a16="http://schemas.microsoft.com/office/drawing/2014/main" id="{7FE28E48-09F5-454C-9C41-3A0CF199E40A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="" xmlns:a16="http://schemas.microsoft.com/office/drawing/2014/main" id="{B9AC060A-C647-41C5-8483-6E67DC67AE41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="" xmlns:a16="http://schemas.microsoft.com/office/drawing/2014/main" id="{54BD020A-8867-4A5D-9680-3828AD26F98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="" xmlns:a16="http://schemas.microsoft.com/office/drawing/2014/main" id="{B7A2BFE3-CCC5-4901-B06E-F99B1EDD7A38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="" xmlns:a16="http://schemas.microsoft.com/office/drawing/2014/main" id="{505C8009-255E-44E4-AE34-CE6B584A4F81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43" name="Freeform: Shape 42">
                <a:extLst>
                  <a:ext uri="{FF2B5EF4-FFF2-40B4-BE49-F238E27FC236}">
                    <a16:creationId xmlns="" xmlns:a16="http://schemas.microsoft.com/office/drawing/2014/main" id="{6805E76B-C1FF-4BF2-832D-11AD0ED5C27C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="" xmlns:a16="http://schemas.microsoft.com/office/drawing/2014/main" id="{5782E0B9-C6C8-4B36-A147-8A232F53445D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="" xmlns:a16="http://schemas.microsoft.com/office/drawing/2014/main" id="{71D9905D-95DC-43F1-A06F-77EA09CB113D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="" xmlns:a16="http://schemas.microsoft.com/office/drawing/2014/main" id="{31CBE348-D29E-4D12-8EBA-3A10A62E651A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="" xmlns:a16="http://schemas.microsoft.com/office/drawing/2014/main" id="{EF15391B-7E7B-4D97-A92F-F52794BAA5B9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="" xmlns:a16="http://schemas.microsoft.com/office/drawing/2014/main" id="{07565C43-D2C7-430D-8258-D900EFD403DA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="" xmlns:a16="http://schemas.microsoft.com/office/drawing/2014/main" id="{F9CB13AC-A08D-4EC6-AC11-22AC3443F18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="" xmlns:a16="http://schemas.microsoft.com/office/drawing/2014/main" id="{C9CF4153-1A76-423F-A578-7FA035624371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36" name="Freeform: Shape 35">
                <a:extLst>
                  <a:ext uri="{FF2B5EF4-FFF2-40B4-BE49-F238E27FC236}">
                    <a16:creationId xmlns="" xmlns:a16="http://schemas.microsoft.com/office/drawing/2014/main" id="{20E57069-86FB-4A4E-83B8-FC38BFB4FAE0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="" xmlns:a16="http://schemas.microsoft.com/office/drawing/2014/main" id="{C1C39E1D-15EE-48C8-B55B-08022A7729C5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="" xmlns:a16="http://schemas.microsoft.com/office/drawing/2014/main" id="{ED577E0C-07FB-4231-8072-5DF3B44C16C1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="" xmlns:a16="http://schemas.microsoft.com/office/drawing/2014/main" id="{29A40F15-538E-41E9-9E19-C63D93F4387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="" xmlns:a16="http://schemas.microsoft.com/office/drawing/2014/main" id="{A5416930-B926-43E8-BDE5-C5D1981F11E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="" xmlns:a16="http://schemas.microsoft.com/office/drawing/2014/main" id="{A6E4E422-62CE-47A9-AEAD-0EDA876D5C71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="" xmlns:a16="http://schemas.microsoft.com/office/drawing/2014/main" id="{9983AB29-8A3C-45C2-9A8C-0BF94A1E3FAC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="" xmlns:a16="http://schemas.microsoft.com/office/drawing/2014/main" id="{35467981-2AFE-480C-BFAA-BE450B41E130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29" name="Freeform: Shape 28">
                <a:extLst>
                  <a:ext uri="{FF2B5EF4-FFF2-40B4-BE49-F238E27FC236}">
                    <a16:creationId xmlns="" xmlns:a16="http://schemas.microsoft.com/office/drawing/2014/main" id="{27667868-145A-4811-A4E6-5D7AE07EC3C2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="" xmlns:a16="http://schemas.microsoft.com/office/drawing/2014/main" id="{6A12FE78-44F7-4267-AE79-0AD4F7348346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="" xmlns:a16="http://schemas.microsoft.com/office/drawing/2014/main" id="{8020F11C-E489-465D-9DED-1A0D1CFB1332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="" xmlns:a16="http://schemas.microsoft.com/office/drawing/2014/main" id="{000FF429-5E8B-43CC-ACC3-2B1E0E89096A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="" xmlns:a16="http://schemas.microsoft.com/office/drawing/2014/main" id="{0F33EE23-C8C6-42A3-BEF4-66847440BE3A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="" xmlns:a16="http://schemas.microsoft.com/office/drawing/2014/main" id="{A8C0CBCF-D596-4B50-AA5C-2DE18B2DE665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="" xmlns:a16="http://schemas.microsoft.com/office/drawing/2014/main" id="{0AE9311A-B6D9-48D6-9A10-E7CCE2DBF58D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13" name="Group 112">
            <a:extLst>
              <a:ext uri="{FF2B5EF4-FFF2-40B4-BE49-F238E27FC236}">
                <a16:creationId xmlns="" xmlns:a16="http://schemas.microsoft.com/office/drawing/2014/main" id="{31F27109-B9F6-4669-B633-B3038D2645A7}"/>
              </a:ext>
            </a:extLst>
          </p:cNvPr>
          <p:cNvGrpSpPr/>
          <p:nvPr/>
        </p:nvGrpSpPr>
        <p:grpSpPr>
          <a:xfrm>
            <a:off x="580029" y="4595774"/>
            <a:ext cx="5643636" cy="1501886"/>
            <a:chOff x="3960971" y="2767117"/>
            <a:chExt cx="4267200" cy="1321489"/>
          </a:xfrm>
        </p:grpSpPr>
        <p:sp>
          <p:nvSpPr>
            <p:cNvPr id="114" name="Freeform: Shape 113">
              <a:extLst>
                <a:ext uri="{FF2B5EF4-FFF2-40B4-BE49-F238E27FC236}">
                  <a16:creationId xmlns="" xmlns:a16="http://schemas.microsoft.com/office/drawing/2014/main" id="{222850DF-6339-45A0-9715-5EFBF62D4ECC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="" xmlns:a16="http://schemas.microsoft.com/office/drawing/2014/main" id="{09F7AC77-C86D-41F2-941E-BD42FC797410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="" xmlns:a16="http://schemas.microsoft.com/office/drawing/2014/main" id="{2B9C10CB-44CB-46F4-8C4A-2BD8013C237F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="" xmlns:a16="http://schemas.microsoft.com/office/drawing/2014/main" id="{8EB2E6BD-2396-48EF-BEFF-AD7EDF7F8A75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</p:spTree>
    <p:extLst>
      <p:ext uri="{BB962C8B-B14F-4D97-AF65-F5344CB8AC3E}">
        <p14:creationId xmlns:p14="http://schemas.microsoft.com/office/powerpoint/2010/main" val="4032476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Freeform: Shape 110">
            <a:extLst>
              <a:ext uri="{FF2B5EF4-FFF2-40B4-BE49-F238E27FC236}">
                <a16:creationId xmlns="" xmlns:a16="http://schemas.microsoft.com/office/drawing/2014/main" id="{53465DD4-DFF5-4708-8E83-38FFA6677D34}"/>
              </a:ext>
            </a:extLst>
          </p:cNvPr>
          <p:cNvSpPr/>
          <p:nvPr/>
        </p:nvSpPr>
        <p:spPr>
          <a:xfrm>
            <a:off x="4" y="10323"/>
            <a:ext cx="12197526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bg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110" name="Rectangle 109">
            <a:extLst>
              <a:ext uri="{FF2B5EF4-FFF2-40B4-BE49-F238E27FC236}">
                <a16:creationId xmlns="" xmlns:a16="http://schemas.microsoft.com/office/drawing/2014/main" id="{CEB9BB9F-1DB6-45C3-A6FE-8F093D9D5FD9}"/>
              </a:ext>
            </a:extLst>
          </p:cNvPr>
          <p:cNvSpPr/>
          <p:nvPr/>
        </p:nvSpPr>
        <p:spPr>
          <a:xfrm>
            <a:off x="1" y="0"/>
            <a:ext cx="2808843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48A2979-A456-4286-B8FC-8FF4C0C58EFD}"/>
              </a:ext>
            </a:extLst>
          </p:cNvPr>
          <p:cNvSpPr txBox="1"/>
          <p:nvPr/>
        </p:nvSpPr>
        <p:spPr>
          <a:xfrm>
            <a:off x="4368239" y="932070"/>
            <a:ext cx="6667500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ID" altLang="ko-KR" sz="4800" dirty="0">
                <a:solidFill>
                  <a:schemeClr val="bg1"/>
                </a:solidFill>
                <a:cs typeface="Arial" pitchFamily="34" charset="0"/>
              </a:rPr>
              <a:t>KONSTRUKTIVISTIK</a:t>
            </a:r>
            <a:endParaRPr lang="ko-KR" altLang="en-US" sz="4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35784B83-6120-4373-9C1F-DC8EEE6D58B3}"/>
              </a:ext>
            </a:extLst>
          </p:cNvPr>
          <p:cNvSpPr txBox="1"/>
          <p:nvPr/>
        </p:nvSpPr>
        <p:spPr>
          <a:xfrm>
            <a:off x="5039528" y="1916194"/>
            <a:ext cx="6667419" cy="210358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merupakan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metode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pembelajaran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yang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lebih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menekankan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pada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proses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dan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kebebasan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dalam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menggali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pengetahuan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serta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upaya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dalam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mengkonstruksi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pengalaman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atau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dengan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kata lain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teori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ini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memberikan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keaktifan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terhadap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siswa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untuk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belajar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menemukan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sendiri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kompetensi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,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pengetahuan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atau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teknologi,dan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hal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lain yang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diperlukan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guna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mengembangkan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dirinya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sendiri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.</a:t>
            </a:r>
            <a:endParaRPr lang="ko-KR" altLang="en-US" sz="1867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BF384FF8-8F72-4348-B6C6-0E1A01B1930B}"/>
              </a:ext>
            </a:extLst>
          </p:cNvPr>
          <p:cNvGrpSpPr/>
          <p:nvPr/>
        </p:nvGrpSpPr>
        <p:grpSpPr>
          <a:xfrm rot="20788243">
            <a:off x="2450991" y="1780656"/>
            <a:ext cx="2315135" cy="2140856"/>
            <a:chOff x="8479089" y="1262387"/>
            <a:chExt cx="6147593" cy="5684813"/>
          </a:xfrm>
        </p:grpSpPr>
        <p:grpSp>
          <p:nvGrpSpPr>
            <p:cNvPr id="7" name="Group 6">
              <a:extLst>
                <a:ext uri="{FF2B5EF4-FFF2-40B4-BE49-F238E27FC236}">
                  <a16:creationId xmlns="" xmlns:a16="http://schemas.microsoft.com/office/drawing/2014/main" id="{36204B64-8526-4B61-A8B5-E25EAB5B9AC2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96" name="Freeform: Shape 95">
                <a:extLst>
                  <a:ext uri="{FF2B5EF4-FFF2-40B4-BE49-F238E27FC236}">
                    <a16:creationId xmlns="" xmlns:a16="http://schemas.microsoft.com/office/drawing/2014/main" id="{4C583B3B-CFCC-4297-9213-64738AD7179A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="" xmlns:a16="http://schemas.microsoft.com/office/drawing/2014/main" id="{EB552930-4B1B-43E9-A809-9753F9AA577D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="" xmlns:a16="http://schemas.microsoft.com/office/drawing/2014/main" id="{8FB87850-A979-4840-8BDA-266AFEADB5E2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="" xmlns:a16="http://schemas.microsoft.com/office/drawing/2014/main" id="{D03EC990-949A-4320-955A-94EC80955A08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="" xmlns:a16="http://schemas.microsoft.com/office/drawing/2014/main" id="{C638D00C-9430-4FDE-9AC1-2278342DFDD5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="" xmlns:a16="http://schemas.microsoft.com/office/drawing/2014/main" id="{E75213F3-6F48-427A-A1CD-DEFA0614A3FE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="" xmlns:a16="http://schemas.microsoft.com/office/drawing/2014/main" id="{B6402CDE-35E8-4959-AC8C-436170A95AA6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="" xmlns:a16="http://schemas.microsoft.com/office/drawing/2014/main" id="{ECE27259-8B80-42E3-8FC7-94443B82E846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89" name="Freeform: Shape 88">
                <a:extLst>
                  <a:ext uri="{FF2B5EF4-FFF2-40B4-BE49-F238E27FC236}">
                    <a16:creationId xmlns="" xmlns:a16="http://schemas.microsoft.com/office/drawing/2014/main" id="{E8B54D8D-B988-425C-9437-0C864008F97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="" xmlns:a16="http://schemas.microsoft.com/office/drawing/2014/main" id="{9128FD92-FAEC-4382-807C-38861F86E909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="" xmlns:a16="http://schemas.microsoft.com/office/drawing/2014/main" id="{4FA940C5-1992-432F-8D50-6FE2D3AD1766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="" xmlns:a16="http://schemas.microsoft.com/office/drawing/2014/main" id="{496ED3DB-B2E7-42CF-8C4D-C2C15E22C146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="" xmlns:a16="http://schemas.microsoft.com/office/drawing/2014/main" id="{ABC786B8-63BD-479D-8326-F731406C807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="" xmlns:a16="http://schemas.microsoft.com/office/drawing/2014/main" id="{6D801E22-4BCC-4747-B911-74057F55EEBA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="" xmlns:a16="http://schemas.microsoft.com/office/drawing/2014/main" id="{FEB56ACF-2597-4BD5-806C-41416ADCD550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="" xmlns:a16="http://schemas.microsoft.com/office/drawing/2014/main" id="{908CFA48-282C-40F5-96A9-AFC2D25C5C6B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82" name="Freeform: Shape 81">
                <a:extLst>
                  <a:ext uri="{FF2B5EF4-FFF2-40B4-BE49-F238E27FC236}">
                    <a16:creationId xmlns="" xmlns:a16="http://schemas.microsoft.com/office/drawing/2014/main" id="{7C467737-31B9-4E8B-A93B-B84D8CAEF908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="" xmlns:a16="http://schemas.microsoft.com/office/drawing/2014/main" id="{16F22960-E4E4-43C9-8113-9FA9383190C5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="" xmlns:a16="http://schemas.microsoft.com/office/drawing/2014/main" id="{898A5C06-5EE3-47AB-88DE-492CA5D83E8C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="" xmlns:a16="http://schemas.microsoft.com/office/drawing/2014/main" id="{06CE4DE0-4C74-4D7F-9471-2868F5BB871E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="" xmlns:a16="http://schemas.microsoft.com/office/drawing/2014/main" id="{BFD0D555-216B-4932-B9FE-ACE365A3AC9C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="" xmlns:a16="http://schemas.microsoft.com/office/drawing/2014/main" id="{72A05CE5-77C4-4604-BBD2-E3B32A88C073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="" xmlns:a16="http://schemas.microsoft.com/office/drawing/2014/main" id="{15AE40B2-8808-4881-9B09-246C1117A929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="" xmlns:a16="http://schemas.microsoft.com/office/drawing/2014/main" id="{4A1B9EA9-2301-4049-8D19-A3E9AC6530D0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75" name="Freeform: Shape 74">
                <a:extLst>
                  <a:ext uri="{FF2B5EF4-FFF2-40B4-BE49-F238E27FC236}">
                    <a16:creationId xmlns="" xmlns:a16="http://schemas.microsoft.com/office/drawing/2014/main" id="{C385D748-74BF-4D8D-ACC5-059C21D36D6F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="" xmlns:a16="http://schemas.microsoft.com/office/drawing/2014/main" id="{FA352A5A-CE85-4D62-9A13-117CC7600B7F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="" xmlns:a16="http://schemas.microsoft.com/office/drawing/2014/main" id="{9BACD9CB-C787-4B39-8554-DC98CFE2F3DB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="" xmlns:a16="http://schemas.microsoft.com/office/drawing/2014/main" id="{25DF2450-FAF7-478C-AAE6-26251C8F2272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="" xmlns:a16="http://schemas.microsoft.com/office/drawing/2014/main" id="{D3C4D7D3-B5BB-49DA-99E4-EF5F182C9875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="" xmlns:a16="http://schemas.microsoft.com/office/drawing/2014/main" id="{3E026E30-9F88-4E52-A252-742503E17DA0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="" xmlns:a16="http://schemas.microsoft.com/office/drawing/2014/main" id="{08C900B2-BEB8-4E65-8811-47A6121E6DED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A976A94D-D5F5-4609-AF2D-3B882D9BC725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68" name="Freeform: Shape 67">
                <a:extLst>
                  <a:ext uri="{FF2B5EF4-FFF2-40B4-BE49-F238E27FC236}">
                    <a16:creationId xmlns="" xmlns:a16="http://schemas.microsoft.com/office/drawing/2014/main" id="{740A6B72-633A-4964-96B3-9A148FF849E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="" xmlns:a16="http://schemas.microsoft.com/office/drawing/2014/main" id="{D40146B1-3180-4707-A6DC-BE5793CED9D6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="" xmlns:a16="http://schemas.microsoft.com/office/drawing/2014/main" id="{C3449BE2-6176-4D30-83D2-ECFFDA807081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="" xmlns:a16="http://schemas.microsoft.com/office/drawing/2014/main" id="{F690578B-BAFF-4522-B53E-124719FB9CB4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="" xmlns:a16="http://schemas.microsoft.com/office/drawing/2014/main" id="{4AB707A8-EA14-46A6-8FC3-D68EA3DAE48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="" xmlns:a16="http://schemas.microsoft.com/office/drawing/2014/main" id="{DFACE692-69BE-47D3-A277-BB3F38656D9D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="" xmlns:a16="http://schemas.microsoft.com/office/drawing/2014/main" id="{954A49EC-DAF5-4715-9944-D53F451E73F1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6007B31D-6309-4FEE-83CE-4452D872DECC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="" xmlns:a16="http://schemas.microsoft.com/office/drawing/2014/main" id="{1CB31229-7923-4315-A7F1-07E855DAD1F4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="" xmlns:a16="http://schemas.microsoft.com/office/drawing/2014/main" id="{F7B98F86-BEAF-423D-975C-4B92B5FDC512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="" xmlns:a16="http://schemas.microsoft.com/office/drawing/2014/main" id="{90F2BEF7-178D-4E9F-A397-45BE0BA52373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="" xmlns:a16="http://schemas.microsoft.com/office/drawing/2014/main" id="{BA5D33CC-72BA-4ED3-929D-BBFA7047CAEB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="" xmlns:a16="http://schemas.microsoft.com/office/drawing/2014/main" id="{3CC7AFB0-C00A-4EA5-882E-D3826B7397E3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="" xmlns:a16="http://schemas.microsoft.com/office/drawing/2014/main" id="{19394C8E-A74F-4AF5-97C7-95FA1AE0B925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="" xmlns:a16="http://schemas.microsoft.com/office/drawing/2014/main" id="{3B1FA5F8-EF79-4816-A8B5-F00DAEE0012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="" xmlns:a16="http://schemas.microsoft.com/office/drawing/2014/main" id="{9906C50D-6583-4C6C-ABB6-604D442DC368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54" name="Freeform: Shape 53">
                <a:extLst>
                  <a:ext uri="{FF2B5EF4-FFF2-40B4-BE49-F238E27FC236}">
                    <a16:creationId xmlns="" xmlns:a16="http://schemas.microsoft.com/office/drawing/2014/main" id="{808F829E-4B0D-47BC-9880-012A7B65B548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="" xmlns:a16="http://schemas.microsoft.com/office/drawing/2014/main" id="{8269D359-37D2-4469-A657-9DEA3B2D2262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="" xmlns:a16="http://schemas.microsoft.com/office/drawing/2014/main" id="{467DC549-A083-4C11-B1F7-D33B745CEB70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="" xmlns:a16="http://schemas.microsoft.com/office/drawing/2014/main" id="{F365A485-8177-48F1-9A43-F6CE27A2C7B7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="" xmlns:a16="http://schemas.microsoft.com/office/drawing/2014/main" id="{989E9088-2ED8-4F34-BFA9-2DD62230872B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="" xmlns:a16="http://schemas.microsoft.com/office/drawing/2014/main" id="{BE4B2C34-F66A-4F3B-AA9F-56FC53F89CEF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="" xmlns:a16="http://schemas.microsoft.com/office/drawing/2014/main" id="{3167BC9F-BC21-4515-AE1E-1158D9F512BD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="" xmlns:a16="http://schemas.microsoft.com/office/drawing/2014/main" id="{35C7950D-0081-4FDD-96BF-00DC700C4892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47" name="Freeform: Shape 46">
                <a:extLst>
                  <a:ext uri="{FF2B5EF4-FFF2-40B4-BE49-F238E27FC236}">
                    <a16:creationId xmlns="" xmlns:a16="http://schemas.microsoft.com/office/drawing/2014/main" id="{1CA22296-76B6-4C9D-A610-6C234C29F810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="" xmlns:a16="http://schemas.microsoft.com/office/drawing/2014/main" id="{86D450B3-B290-4F17-9A82-ABF9DF1DE5B0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="" xmlns:a16="http://schemas.microsoft.com/office/drawing/2014/main" id="{65C16229-0C2F-41DC-BDD8-EC1081297450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="" xmlns:a16="http://schemas.microsoft.com/office/drawing/2014/main" id="{0601B9C8-2FDF-477E-9898-91C87ECB21E0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="" xmlns:a16="http://schemas.microsoft.com/office/drawing/2014/main" id="{EFB32CC0-4F88-4E41-9F2F-C9FCCAC1CBA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="" xmlns:a16="http://schemas.microsoft.com/office/drawing/2014/main" id="{88873582-36C3-48D4-AD0B-DE9A6BF6252D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="" xmlns:a16="http://schemas.microsoft.com/office/drawing/2014/main" id="{450CDD60-666F-4A75-92B6-5F5B797CA585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="" xmlns:a16="http://schemas.microsoft.com/office/drawing/2014/main" id="{919CC631-F3D5-474F-8835-1087B1EC8E3C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40" name="Freeform: Shape 39">
                <a:extLst>
                  <a:ext uri="{FF2B5EF4-FFF2-40B4-BE49-F238E27FC236}">
                    <a16:creationId xmlns="" xmlns:a16="http://schemas.microsoft.com/office/drawing/2014/main" id="{A7B7CA39-7C1C-432E-93DF-FAE40EA0AB39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="" xmlns:a16="http://schemas.microsoft.com/office/drawing/2014/main" id="{640CE090-27A0-41ED-937D-63A8F2040B1C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="" xmlns:a16="http://schemas.microsoft.com/office/drawing/2014/main" id="{B9B6C874-B96E-479C-B875-CD48504853E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="" xmlns:a16="http://schemas.microsoft.com/office/drawing/2014/main" id="{94ADC981-020F-42C6-B668-1DF08572540E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="" xmlns:a16="http://schemas.microsoft.com/office/drawing/2014/main" id="{7D9D223F-EDB4-45BE-B370-2D29C457CD6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="" xmlns:a16="http://schemas.microsoft.com/office/drawing/2014/main" id="{79D71484-C93C-48F4-A2FE-561C923EA019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="" xmlns:a16="http://schemas.microsoft.com/office/drawing/2014/main" id="{62E6484E-1FD7-43AF-AD13-0D31529E1F1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="" xmlns:a16="http://schemas.microsoft.com/office/drawing/2014/main" id="{FC21BC80-4CA6-4B86-840F-9C3517060099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33" name="Freeform: Shape 32">
                <a:extLst>
                  <a:ext uri="{FF2B5EF4-FFF2-40B4-BE49-F238E27FC236}">
                    <a16:creationId xmlns="" xmlns:a16="http://schemas.microsoft.com/office/drawing/2014/main" id="{FFC7FEB3-8A5C-467E-A3AA-5AD91CF423C5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="" xmlns:a16="http://schemas.microsoft.com/office/drawing/2014/main" id="{071F25F0-0699-4A26-A1F3-ACBC2D108891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="" xmlns:a16="http://schemas.microsoft.com/office/drawing/2014/main" id="{C6D21C08-5954-464C-9CFF-1F895A0B30A4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="" xmlns:a16="http://schemas.microsoft.com/office/drawing/2014/main" id="{E918EED3-9B79-4A7D-83FA-C87BD3E71C6D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="" xmlns:a16="http://schemas.microsoft.com/office/drawing/2014/main" id="{01F6A468-F3F6-4D6A-B01D-EBA40414DE21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="" xmlns:a16="http://schemas.microsoft.com/office/drawing/2014/main" id="{9AA2A404-4E51-4573-801E-16F593AE80C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="" xmlns:a16="http://schemas.microsoft.com/office/drawing/2014/main" id="{EA53B2F4-33BE-43E3-8D64-A0FDE9F5C1E9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="" xmlns:a16="http://schemas.microsoft.com/office/drawing/2014/main" id="{9B55A05E-2313-42CE-9400-F183431BF3F9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26" name="Freeform: Shape 25">
                <a:extLst>
                  <a:ext uri="{FF2B5EF4-FFF2-40B4-BE49-F238E27FC236}">
                    <a16:creationId xmlns="" xmlns:a16="http://schemas.microsoft.com/office/drawing/2014/main" id="{BBB9D8D4-3653-400C-B38B-A809350EA55B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="" xmlns:a16="http://schemas.microsoft.com/office/drawing/2014/main" id="{D66409B5-9B20-43C9-B3DB-571E394DF55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="" xmlns:a16="http://schemas.microsoft.com/office/drawing/2014/main" id="{4B534EBE-B982-4CAB-B96C-88E1B667719C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="" xmlns:a16="http://schemas.microsoft.com/office/drawing/2014/main" id="{CD094AED-B320-4F63-B7FA-D1081B3FF00F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="" xmlns:a16="http://schemas.microsoft.com/office/drawing/2014/main" id="{EF2CB90B-4C6F-428E-9A21-9CF239A6B313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="" xmlns:a16="http://schemas.microsoft.com/office/drawing/2014/main" id="{7615928F-4E3C-4FFE-984D-F47A483C6061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="" xmlns:a16="http://schemas.microsoft.com/office/drawing/2014/main" id="{39BB9543-19CA-4406-81F4-D68D2216F81C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="" xmlns:a16="http://schemas.microsoft.com/office/drawing/2014/main" id="{745340EC-00C1-432F-8176-FB2E0DFA2290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19" name="Freeform: Shape 18">
                <a:extLst>
                  <a:ext uri="{FF2B5EF4-FFF2-40B4-BE49-F238E27FC236}">
                    <a16:creationId xmlns="" xmlns:a16="http://schemas.microsoft.com/office/drawing/2014/main" id="{F04E49FE-D0ED-43C8-819D-E94DC8A508F1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="" xmlns:a16="http://schemas.microsoft.com/office/drawing/2014/main" id="{627AFE97-C372-407E-A8A0-BB0A13BED5A1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="" xmlns:a16="http://schemas.microsoft.com/office/drawing/2014/main" id="{F525AA09-A326-49D7-B6E0-ECAC0B124933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="" xmlns:a16="http://schemas.microsoft.com/office/drawing/2014/main" id="{2F66879C-07FD-47BE-8986-8930C1432668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="" xmlns:a16="http://schemas.microsoft.com/office/drawing/2014/main" id="{9552601B-DD80-4CBD-8E72-A8FFEC43B9C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="" xmlns:a16="http://schemas.microsoft.com/office/drawing/2014/main" id="{F9FD31B1-D601-4BB7-BC68-1F3651E4EA79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="" xmlns:a16="http://schemas.microsoft.com/office/drawing/2014/main" id="{D2D1A268-2B03-428F-BE26-4457DF672706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03" name="Group 102">
            <a:extLst>
              <a:ext uri="{FF2B5EF4-FFF2-40B4-BE49-F238E27FC236}">
                <a16:creationId xmlns="" xmlns:a16="http://schemas.microsoft.com/office/drawing/2014/main" id="{9BA00ECD-E6C3-42C4-BC64-161F1FF51D5E}"/>
              </a:ext>
            </a:extLst>
          </p:cNvPr>
          <p:cNvGrpSpPr/>
          <p:nvPr/>
        </p:nvGrpSpPr>
        <p:grpSpPr>
          <a:xfrm>
            <a:off x="1579531" y="4116847"/>
            <a:ext cx="2511085" cy="668251"/>
            <a:chOff x="3960971" y="2767117"/>
            <a:chExt cx="4267200" cy="1321489"/>
          </a:xfrm>
        </p:grpSpPr>
        <p:sp>
          <p:nvSpPr>
            <p:cNvPr id="104" name="Freeform: Shape 103">
              <a:extLst>
                <a:ext uri="{FF2B5EF4-FFF2-40B4-BE49-F238E27FC236}">
                  <a16:creationId xmlns="" xmlns:a16="http://schemas.microsoft.com/office/drawing/2014/main" id="{9225334A-DB95-4E49-A020-7240E8C1DEAC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="" xmlns:a16="http://schemas.microsoft.com/office/drawing/2014/main" id="{08456589-A05E-4115-AA6E-3D8B70F0997B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="" xmlns:a16="http://schemas.microsoft.com/office/drawing/2014/main" id="{34BD87D8-6620-4AD2-8BF6-B1A84694179F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="" xmlns:a16="http://schemas.microsoft.com/office/drawing/2014/main" id="{E6FA30C5-9D63-4AE2-8F0F-D37B53E1C6B0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sp>
        <p:nvSpPr>
          <p:cNvPr id="108" name="Freeform: Shape 107">
            <a:extLst>
              <a:ext uri="{FF2B5EF4-FFF2-40B4-BE49-F238E27FC236}">
                <a16:creationId xmlns="" xmlns:a16="http://schemas.microsoft.com/office/drawing/2014/main" id="{61913734-5F44-4CF8-A643-8B76A30E4B03}"/>
              </a:ext>
            </a:extLst>
          </p:cNvPr>
          <p:cNvSpPr/>
          <p:nvPr/>
        </p:nvSpPr>
        <p:spPr>
          <a:xfrm>
            <a:off x="1329875" y="2163337"/>
            <a:ext cx="3044883" cy="2905209"/>
          </a:xfrm>
          <a:custGeom>
            <a:avLst/>
            <a:gdLst>
              <a:gd name="connsiteX0" fmla="*/ 0 w 4567324"/>
              <a:gd name="connsiteY0" fmla="*/ 0 h 4357814"/>
              <a:gd name="connsiteX1" fmla="*/ 2186363 w 4567324"/>
              <a:gd name="connsiteY1" fmla="*/ 0 h 4357814"/>
              <a:gd name="connsiteX2" fmla="*/ 2186363 w 4567324"/>
              <a:gd name="connsiteY2" fmla="*/ 195535 h 4357814"/>
              <a:gd name="connsiteX3" fmla="*/ 195535 w 4567324"/>
              <a:gd name="connsiteY3" fmla="*/ 195535 h 4357814"/>
              <a:gd name="connsiteX4" fmla="*/ 195535 w 4567324"/>
              <a:gd name="connsiteY4" fmla="*/ 4162279 h 4357814"/>
              <a:gd name="connsiteX5" fmla="*/ 4371789 w 4567324"/>
              <a:gd name="connsiteY5" fmla="*/ 4162279 h 4357814"/>
              <a:gd name="connsiteX6" fmla="*/ 4371789 w 4567324"/>
              <a:gd name="connsiteY6" fmla="*/ 1765145 h 4357814"/>
              <a:gd name="connsiteX7" fmla="*/ 4567324 w 4567324"/>
              <a:gd name="connsiteY7" fmla="*/ 1765145 h 4357814"/>
              <a:gd name="connsiteX8" fmla="*/ 4567324 w 4567324"/>
              <a:gd name="connsiteY8" fmla="*/ 4357814 h 4357814"/>
              <a:gd name="connsiteX9" fmla="*/ 0 w 4567324"/>
              <a:gd name="connsiteY9" fmla="*/ 4357814 h 4357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67324" h="4357814">
                <a:moveTo>
                  <a:pt x="0" y="0"/>
                </a:moveTo>
                <a:lnTo>
                  <a:pt x="2186363" y="0"/>
                </a:lnTo>
                <a:lnTo>
                  <a:pt x="2186363" y="195535"/>
                </a:lnTo>
                <a:lnTo>
                  <a:pt x="195535" y="195535"/>
                </a:lnTo>
                <a:lnTo>
                  <a:pt x="195535" y="4162279"/>
                </a:lnTo>
                <a:lnTo>
                  <a:pt x="4371789" y="4162279"/>
                </a:lnTo>
                <a:lnTo>
                  <a:pt x="4371789" y="1765145"/>
                </a:lnTo>
                <a:lnTo>
                  <a:pt x="4567324" y="1765145"/>
                </a:lnTo>
                <a:lnTo>
                  <a:pt x="4567324" y="4357814"/>
                </a:lnTo>
                <a:lnTo>
                  <a:pt x="0" y="435781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37611" y="4785098"/>
            <a:ext cx="77599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u="sng" dirty="0" err="1"/>
              <a:t>Dalam</a:t>
            </a:r>
            <a:r>
              <a:rPr lang="en-US" i="1" u="sng" dirty="0"/>
              <a:t> proses </a:t>
            </a:r>
            <a:r>
              <a:rPr lang="en-US" i="1" u="sng" dirty="0" err="1"/>
              <a:t>belajarnya</a:t>
            </a:r>
            <a:r>
              <a:rPr lang="en-US" i="1" u="sng" dirty="0"/>
              <a:t> pun, </a:t>
            </a:r>
            <a:r>
              <a:rPr lang="en-US" i="1" u="sng" dirty="0" err="1"/>
              <a:t>memberi</a:t>
            </a:r>
            <a:r>
              <a:rPr lang="en-US" i="1" u="sng" dirty="0"/>
              <a:t> </a:t>
            </a:r>
            <a:r>
              <a:rPr lang="en-US" i="1" u="sng" dirty="0" err="1"/>
              <a:t>kesempatan</a:t>
            </a:r>
            <a:r>
              <a:rPr lang="en-US" i="1" u="sng" dirty="0"/>
              <a:t> </a:t>
            </a:r>
            <a:r>
              <a:rPr lang="en-US" i="1" u="sng" dirty="0" err="1"/>
              <a:t>kepada</a:t>
            </a:r>
            <a:r>
              <a:rPr lang="en-US" i="1" u="sng" dirty="0"/>
              <a:t> </a:t>
            </a:r>
            <a:r>
              <a:rPr lang="en-US" i="1" u="sng" dirty="0" err="1"/>
              <a:t>siswa</a:t>
            </a:r>
            <a:r>
              <a:rPr lang="en-US" i="1" u="sng" dirty="0"/>
              <a:t> </a:t>
            </a:r>
            <a:r>
              <a:rPr lang="en-US" i="1" u="sng" dirty="0" err="1"/>
              <a:t>untuk</a:t>
            </a:r>
            <a:r>
              <a:rPr lang="en-US" i="1" u="sng" dirty="0"/>
              <a:t> </a:t>
            </a:r>
            <a:r>
              <a:rPr lang="en-US" i="1" u="sng" dirty="0" err="1"/>
              <a:t>mengemukakan</a:t>
            </a:r>
            <a:r>
              <a:rPr lang="en-US" i="1" u="sng" dirty="0"/>
              <a:t> </a:t>
            </a:r>
            <a:r>
              <a:rPr lang="en-US" i="1" u="sng" dirty="0" err="1"/>
              <a:t>gagasannya</a:t>
            </a:r>
            <a:r>
              <a:rPr lang="en-US" i="1" u="sng" dirty="0"/>
              <a:t> </a:t>
            </a:r>
            <a:r>
              <a:rPr lang="en-US" i="1" u="sng" dirty="0" err="1"/>
              <a:t>dengan</a:t>
            </a:r>
            <a:r>
              <a:rPr lang="en-US" i="1" u="sng" dirty="0"/>
              <a:t> </a:t>
            </a:r>
            <a:r>
              <a:rPr lang="en-US" i="1" u="sng" dirty="0" err="1"/>
              <a:t>bahasa</a:t>
            </a:r>
            <a:r>
              <a:rPr lang="en-US" i="1" u="sng" dirty="0"/>
              <a:t> </a:t>
            </a:r>
            <a:r>
              <a:rPr lang="en-US" i="1" u="sng" dirty="0" err="1"/>
              <a:t>sendiri</a:t>
            </a:r>
            <a:r>
              <a:rPr lang="en-US" i="1" u="sng" dirty="0"/>
              <a:t>, </a:t>
            </a:r>
            <a:r>
              <a:rPr lang="en-US" i="1" u="sng" dirty="0" err="1"/>
              <a:t>untuk</a:t>
            </a:r>
            <a:r>
              <a:rPr lang="en-US" i="1" u="sng" dirty="0"/>
              <a:t> </a:t>
            </a:r>
            <a:r>
              <a:rPr lang="en-US" i="1" u="sng" dirty="0" err="1"/>
              <a:t>berfikir</a:t>
            </a:r>
            <a:r>
              <a:rPr lang="en-US" i="1" u="sng" dirty="0"/>
              <a:t> </a:t>
            </a:r>
            <a:r>
              <a:rPr lang="en-US" i="1" u="sng" dirty="0" err="1"/>
              <a:t>tentang</a:t>
            </a:r>
            <a:r>
              <a:rPr lang="en-US" i="1" u="sng" dirty="0"/>
              <a:t> </a:t>
            </a:r>
            <a:r>
              <a:rPr lang="en-US" i="1" u="sng" dirty="0" err="1"/>
              <a:t>pengalamannya</a:t>
            </a:r>
            <a:r>
              <a:rPr lang="en-US" i="1" u="sng" dirty="0"/>
              <a:t> </a:t>
            </a:r>
            <a:r>
              <a:rPr lang="en-US" i="1" u="sng" dirty="0" err="1"/>
              <a:t>sehingga</a:t>
            </a:r>
            <a:r>
              <a:rPr lang="en-US" i="1" u="sng" dirty="0"/>
              <a:t> </a:t>
            </a:r>
            <a:r>
              <a:rPr lang="en-US" i="1" u="sng" dirty="0" err="1"/>
              <a:t>siswa</a:t>
            </a:r>
            <a:r>
              <a:rPr lang="en-US" i="1" u="sng" dirty="0"/>
              <a:t> </a:t>
            </a:r>
            <a:r>
              <a:rPr lang="en-US" i="1" u="sng" dirty="0" err="1"/>
              <a:t>menjadi</a:t>
            </a:r>
            <a:r>
              <a:rPr lang="en-US" i="1" u="sng" dirty="0"/>
              <a:t> </a:t>
            </a:r>
            <a:r>
              <a:rPr lang="en-US" i="1" u="sng" dirty="0" err="1"/>
              <a:t>lebih</a:t>
            </a:r>
            <a:r>
              <a:rPr lang="en-US" i="1" u="sng" dirty="0"/>
              <a:t> </a:t>
            </a:r>
            <a:r>
              <a:rPr lang="en-US" i="1" u="sng" dirty="0" err="1"/>
              <a:t>kreatif</a:t>
            </a:r>
            <a:r>
              <a:rPr lang="en-US" i="1" u="sng" dirty="0"/>
              <a:t> </a:t>
            </a:r>
            <a:r>
              <a:rPr lang="en-US" i="1" u="sng" dirty="0" err="1"/>
              <a:t>dan</a:t>
            </a:r>
            <a:r>
              <a:rPr lang="en-US" i="1" u="sng" dirty="0"/>
              <a:t> </a:t>
            </a:r>
            <a:r>
              <a:rPr lang="en-US" i="1" u="sng" dirty="0" err="1"/>
              <a:t>imajinatif</a:t>
            </a:r>
            <a:r>
              <a:rPr lang="en-US" i="1" u="sng" dirty="0"/>
              <a:t> </a:t>
            </a:r>
            <a:r>
              <a:rPr lang="en-US" i="1" u="sng" dirty="0" err="1"/>
              <a:t>serta</a:t>
            </a:r>
            <a:r>
              <a:rPr lang="en-US" i="1" u="sng" dirty="0"/>
              <a:t> </a:t>
            </a:r>
            <a:r>
              <a:rPr lang="en-US" i="1" u="sng" dirty="0" err="1"/>
              <a:t>dapat</a:t>
            </a:r>
            <a:r>
              <a:rPr lang="en-US" i="1" u="sng" dirty="0"/>
              <a:t> </a:t>
            </a:r>
            <a:r>
              <a:rPr lang="en-US" i="1" u="sng" dirty="0" err="1"/>
              <a:t>menciptakan</a:t>
            </a:r>
            <a:r>
              <a:rPr lang="en-US" i="1" u="sng" dirty="0"/>
              <a:t> </a:t>
            </a:r>
            <a:r>
              <a:rPr lang="en-US" i="1" u="sng" dirty="0" err="1"/>
              <a:t>lingkungan</a:t>
            </a:r>
            <a:r>
              <a:rPr lang="en-US" i="1" u="sng" dirty="0"/>
              <a:t> </a:t>
            </a:r>
            <a:r>
              <a:rPr lang="en-US" i="1" u="sng" dirty="0" err="1"/>
              <a:t>belajar</a:t>
            </a:r>
            <a:r>
              <a:rPr lang="en-US" i="1" u="sng" dirty="0"/>
              <a:t> yang </a:t>
            </a:r>
            <a:r>
              <a:rPr lang="en-US" i="1" u="sng" dirty="0" err="1"/>
              <a:t>kondusif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1100588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16C3E69-60A1-4C7B-BC8D-3331051774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dirty="0" err="1"/>
              <a:t>Tujuan</a:t>
            </a:r>
            <a:r>
              <a:rPr lang="en-US" altLang="ko-KR" dirty="0"/>
              <a:t> Dari </a:t>
            </a:r>
            <a:r>
              <a:rPr lang="en-US" altLang="ko-KR" dirty="0" err="1"/>
              <a:t>Teori</a:t>
            </a:r>
            <a:r>
              <a:rPr lang="en-US" altLang="ko-KR" dirty="0"/>
              <a:t> </a:t>
            </a:r>
            <a:endParaRPr lang="en-US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="" xmlns:a16="http://schemas.microsoft.com/office/drawing/2014/main" id="{DB266F0C-139C-4E50-B515-69EB212579AA}"/>
              </a:ext>
            </a:extLst>
          </p:cNvPr>
          <p:cNvCxnSpPr>
            <a:cxnSpLocks/>
          </p:cNvCxnSpPr>
          <p:nvPr/>
        </p:nvCxnSpPr>
        <p:spPr>
          <a:xfrm flipH="1">
            <a:off x="879233" y="3924908"/>
            <a:ext cx="10454053" cy="0"/>
          </a:xfrm>
          <a:prstGeom prst="line">
            <a:avLst/>
          </a:prstGeom>
          <a:ln w="63500">
            <a:solidFill>
              <a:schemeClr val="bg1"/>
            </a:solidFill>
            <a:headEnd type="triangl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="" xmlns:a16="http://schemas.microsoft.com/office/drawing/2014/main" id="{22397161-147B-47C1-B67F-06DCF3720536}"/>
              </a:ext>
            </a:extLst>
          </p:cNvPr>
          <p:cNvCxnSpPr/>
          <p:nvPr/>
        </p:nvCxnSpPr>
        <p:spPr>
          <a:xfrm>
            <a:off x="1246738" y="3930116"/>
            <a:ext cx="0" cy="1344149"/>
          </a:xfrm>
          <a:prstGeom prst="line">
            <a:avLst/>
          </a:prstGeom>
          <a:ln w="254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="" xmlns:a16="http://schemas.microsoft.com/office/drawing/2014/main" id="{8D674DDF-1218-4CA6-83F9-C23D9DA05BF6}"/>
              </a:ext>
            </a:extLst>
          </p:cNvPr>
          <p:cNvCxnSpPr/>
          <p:nvPr/>
        </p:nvCxnSpPr>
        <p:spPr>
          <a:xfrm>
            <a:off x="4559552" y="3930116"/>
            <a:ext cx="0" cy="1344149"/>
          </a:xfrm>
          <a:prstGeom prst="line">
            <a:avLst/>
          </a:prstGeom>
          <a:ln w="254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="" xmlns:a16="http://schemas.microsoft.com/office/drawing/2014/main" id="{97C113A0-D8E1-4798-B208-4230A414EF5C}"/>
              </a:ext>
            </a:extLst>
          </p:cNvPr>
          <p:cNvCxnSpPr/>
          <p:nvPr/>
        </p:nvCxnSpPr>
        <p:spPr>
          <a:xfrm>
            <a:off x="7872366" y="3930116"/>
            <a:ext cx="0" cy="1344149"/>
          </a:xfrm>
          <a:prstGeom prst="line">
            <a:avLst/>
          </a:prstGeom>
          <a:ln w="254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="" xmlns:a16="http://schemas.microsoft.com/office/drawing/2014/main" id="{3FC7915D-B5E2-4A03-A87B-80D7A191B7B2}"/>
              </a:ext>
            </a:extLst>
          </p:cNvPr>
          <p:cNvCxnSpPr/>
          <p:nvPr/>
        </p:nvCxnSpPr>
        <p:spPr>
          <a:xfrm>
            <a:off x="2903145" y="2575807"/>
            <a:ext cx="0" cy="1344149"/>
          </a:xfrm>
          <a:prstGeom prst="line">
            <a:avLst/>
          </a:prstGeom>
          <a:ln w="254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="" xmlns:a16="http://schemas.microsoft.com/office/drawing/2014/main" id="{FDB4A01F-2A3D-475B-B64C-AB0C8BE6BFE9}"/>
              </a:ext>
            </a:extLst>
          </p:cNvPr>
          <p:cNvCxnSpPr/>
          <p:nvPr/>
        </p:nvCxnSpPr>
        <p:spPr>
          <a:xfrm>
            <a:off x="6215959" y="2575807"/>
            <a:ext cx="0" cy="1344149"/>
          </a:xfrm>
          <a:prstGeom prst="line">
            <a:avLst/>
          </a:prstGeom>
          <a:ln w="254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="" xmlns:a16="http://schemas.microsoft.com/office/drawing/2014/main" id="{FFA63CAD-F91B-439E-88E3-C62D00D53756}"/>
              </a:ext>
            </a:extLst>
          </p:cNvPr>
          <p:cNvSpPr txBox="1"/>
          <p:nvPr/>
        </p:nvSpPr>
        <p:spPr>
          <a:xfrm>
            <a:off x="2471353" y="1977612"/>
            <a:ext cx="864095" cy="46166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ID" altLang="ko-KR" sz="2400" b="1" dirty="0">
                <a:solidFill>
                  <a:schemeClr val="bg1"/>
                </a:solidFill>
                <a:cs typeface="Arial" pitchFamily="34" charset="0"/>
              </a:rPr>
              <a:t>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="" xmlns:a16="http://schemas.microsoft.com/office/drawing/2014/main" id="{B91A2E27-965E-49BF-BF61-04F3EE0B7CD3}"/>
              </a:ext>
            </a:extLst>
          </p:cNvPr>
          <p:cNvSpPr txBox="1"/>
          <p:nvPr/>
        </p:nvSpPr>
        <p:spPr>
          <a:xfrm>
            <a:off x="3021132" y="2421917"/>
            <a:ext cx="2285159" cy="1323439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Adanya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motivasi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untuk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siswa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bahwa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belajar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adalah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tanggung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jawab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siswa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itu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sendiri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.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="" xmlns:a16="http://schemas.microsoft.com/office/drawing/2014/main" id="{93C63284-71DD-4CE1-9023-E862A8004254}"/>
              </a:ext>
            </a:extLst>
          </p:cNvPr>
          <p:cNvSpPr txBox="1"/>
          <p:nvPr/>
        </p:nvSpPr>
        <p:spPr>
          <a:xfrm>
            <a:off x="5784675" y="1977612"/>
            <a:ext cx="864095" cy="46166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ID" altLang="ko-KR" sz="2400" b="1" dirty="0">
                <a:solidFill>
                  <a:schemeClr val="bg1"/>
                </a:solidFill>
                <a:cs typeface="Arial" pitchFamily="34" charset="0"/>
              </a:rPr>
              <a:t>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="" xmlns:a16="http://schemas.microsoft.com/office/drawing/2014/main" id="{A507F568-9CF4-4207-9AB0-54897E052B60}"/>
              </a:ext>
            </a:extLst>
          </p:cNvPr>
          <p:cNvSpPr txBox="1"/>
          <p:nvPr/>
        </p:nvSpPr>
        <p:spPr>
          <a:xfrm>
            <a:off x="6476043" y="2421918"/>
            <a:ext cx="2945048" cy="1323439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Mengembangkan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kemampuan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siswa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untuk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mengajukan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pertanyaan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dan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mencari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sendiri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pertanyaannya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.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="" xmlns:a16="http://schemas.microsoft.com/office/drawing/2014/main" id="{2FE1B2C4-F585-444E-81E7-B38E69AD7FFA}"/>
              </a:ext>
            </a:extLst>
          </p:cNvPr>
          <p:cNvSpPr txBox="1"/>
          <p:nvPr/>
        </p:nvSpPr>
        <p:spPr>
          <a:xfrm>
            <a:off x="814692" y="5433996"/>
            <a:ext cx="864095" cy="46166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ID" altLang="ko-KR" sz="2400" b="1" dirty="0">
                <a:solidFill>
                  <a:schemeClr val="bg1"/>
                </a:solidFill>
                <a:cs typeface="Arial" pitchFamily="34" charset="0"/>
              </a:rPr>
              <a:t>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="" xmlns:a16="http://schemas.microsoft.com/office/drawing/2014/main" id="{5E5BEB32-94CE-4CCC-ADC7-1EDB3390C732}"/>
              </a:ext>
            </a:extLst>
          </p:cNvPr>
          <p:cNvSpPr txBox="1"/>
          <p:nvPr/>
        </p:nvSpPr>
        <p:spPr>
          <a:xfrm>
            <a:off x="1445791" y="4215237"/>
            <a:ext cx="3114270" cy="1077218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Membantu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siswa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untuk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mengembangkan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pengertian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dan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pemahaman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suatu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konsep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secara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lengkap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.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="" xmlns:a16="http://schemas.microsoft.com/office/drawing/2014/main" id="{BDF13160-60D7-4484-96BD-478295A93F4D}"/>
              </a:ext>
            </a:extLst>
          </p:cNvPr>
          <p:cNvSpPr txBox="1"/>
          <p:nvPr/>
        </p:nvSpPr>
        <p:spPr>
          <a:xfrm>
            <a:off x="4128014" y="5433996"/>
            <a:ext cx="864095" cy="46166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ID" altLang="ko-KR" sz="2400" b="1" dirty="0">
                <a:solidFill>
                  <a:schemeClr val="bg1"/>
                </a:solidFill>
                <a:cs typeface="Arial" pitchFamily="34" charset="0"/>
              </a:rPr>
              <a:t>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="" xmlns:a16="http://schemas.microsoft.com/office/drawing/2014/main" id="{9C10561C-29EC-43E5-B4D5-ACB6FB0F7598}"/>
              </a:ext>
            </a:extLst>
          </p:cNvPr>
          <p:cNvSpPr txBox="1"/>
          <p:nvPr/>
        </p:nvSpPr>
        <p:spPr>
          <a:xfrm>
            <a:off x="4702333" y="4194109"/>
            <a:ext cx="2446612" cy="1077218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Mengembangkan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kemampuan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siswa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untuk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menjadi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pemikir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yang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mandiri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.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="" xmlns:a16="http://schemas.microsoft.com/office/drawing/2014/main" id="{346D36A9-E49C-47AE-B766-4F57CB1A7F6D}"/>
              </a:ext>
            </a:extLst>
          </p:cNvPr>
          <p:cNvSpPr txBox="1"/>
          <p:nvPr/>
        </p:nvSpPr>
        <p:spPr>
          <a:xfrm>
            <a:off x="7441336" y="5433996"/>
            <a:ext cx="864095" cy="46166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ID" altLang="ko-KR" sz="2400" b="1" dirty="0">
                <a:solidFill>
                  <a:schemeClr val="bg1"/>
                </a:solidFill>
                <a:cs typeface="Arial" pitchFamily="34" charset="0"/>
              </a:rPr>
              <a:t>5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="" xmlns:a16="http://schemas.microsoft.com/office/drawing/2014/main" id="{361D9820-7FB1-47D8-8E39-A444E89AFAE3}"/>
              </a:ext>
            </a:extLst>
          </p:cNvPr>
          <p:cNvSpPr txBox="1"/>
          <p:nvPr/>
        </p:nvSpPr>
        <p:spPr>
          <a:xfrm>
            <a:off x="8018417" y="4194110"/>
            <a:ext cx="2095401" cy="1077218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Lebih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menekankan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pada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proses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belajar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bagaimana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belajar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itu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.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707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eform 13">
            <a:extLst>
              <a:ext uri="{FF2B5EF4-FFF2-40B4-BE49-F238E27FC236}">
                <a16:creationId xmlns="" xmlns:a16="http://schemas.microsoft.com/office/drawing/2014/main" id="{4A70C31F-14BC-4E9D-B047-9E9AA8F1BA64}"/>
              </a:ext>
            </a:extLst>
          </p:cNvPr>
          <p:cNvSpPr>
            <a:spLocks/>
          </p:cNvSpPr>
          <p:nvPr/>
        </p:nvSpPr>
        <p:spPr bwMode="auto">
          <a:xfrm rot="8950285" flipV="1">
            <a:off x="1596864" y="3619394"/>
            <a:ext cx="2914995" cy="4369901"/>
          </a:xfrm>
          <a:custGeom>
            <a:avLst/>
            <a:gdLst>
              <a:gd name="T0" fmla="*/ 388 w 2127"/>
              <a:gd name="T1" fmla="*/ 1550 h 3157"/>
              <a:gd name="T2" fmla="*/ 312 w 2127"/>
              <a:gd name="T3" fmla="*/ 1481 h 3157"/>
              <a:gd name="T4" fmla="*/ 259 w 2127"/>
              <a:gd name="T5" fmla="*/ 1260 h 3157"/>
              <a:gd name="T6" fmla="*/ 380 w 2127"/>
              <a:gd name="T7" fmla="*/ 1152 h 3157"/>
              <a:gd name="T8" fmla="*/ 318 w 2127"/>
              <a:gd name="T9" fmla="*/ 915 h 3157"/>
              <a:gd name="T10" fmla="*/ 345 w 2127"/>
              <a:gd name="T11" fmla="*/ 802 h 3157"/>
              <a:gd name="T12" fmla="*/ 349 w 2127"/>
              <a:gd name="T13" fmla="*/ 635 h 3157"/>
              <a:gd name="T14" fmla="*/ 421 w 2127"/>
              <a:gd name="T15" fmla="*/ 485 h 3157"/>
              <a:gd name="T16" fmla="*/ 561 w 2127"/>
              <a:gd name="T17" fmla="*/ 367 h 3157"/>
              <a:gd name="T18" fmla="*/ 569 w 2127"/>
              <a:gd name="T19" fmla="*/ 271 h 3157"/>
              <a:gd name="T20" fmla="*/ 561 w 2127"/>
              <a:gd name="T21" fmla="*/ 181 h 3157"/>
              <a:gd name="T22" fmla="*/ 625 w 2127"/>
              <a:gd name="T23" fmla="*/ 148 h 3157"/>
              <a:gd name="T24" fmla="*/ 769 w 2127"/>
              <a:gd name="T25" fmla="*/ 90 h 3157"/>
              <a:gd name="T26" fmla="*/ 909 w 2127"/>
              <a:gd name="T27" fmla="*/ 57 h 3157"/>
              <a:gd name="T28" fmla="*/ 1114 w 2127"/>
              <a:gd name="T29" fmla="*/ 148 h 3157"/>
              <a:gd name="T30" fmla="*/ 1236 w 2127"/>
              <a:gd name="T31" fmla="*/ 300 h 3157"/>
              <a:gd name="T32" fmla="*/ 1447 w 2127"/>
              <a:gd name="T33" fmla="*/ 373 h 3157"/>
              <a:gd name="T34" fmla="*/ 1554 w 2127"/>
              <a:gd name="T35" fmla="*/ 475 h 3157"/>
              <a:gd name="T36" fmla="*/ 1775 w 2127"/>
              <a:gd name="T37" fmla="*/ 691 h 3157"/>
              <a:gd name="T38" fmla="*/ 1677 w 2127"/>
              <a:gd name="T39" fmla="*/ 814 h 3157"/>
              <a:gd name="T40" fmla="*/ 1939 w 2127"/>
              <a:gd name="T41" fmla="*/ 1097 h 3157"/>
              <a:gd name="T42" fmla="*/ 1890 w 2127"/>
              <a:gd name="T43" fmla="*/ 1273 h 3157"/>
              <a:gd name="T44" fmla="*/ 2095 w 2127"/>
              <a:gd name="T45" fmla="*/ 1310 h 3157"/>
              <a:gd name="T46" fmla="*/ 1794 w 2127"/>
              <a:gd name="T47" fmla="*/ 1274 h 3157"/>
              <a:gd name="T48" fmla="*/ 1811 w 2127"/>
              <a:gd name="T49" fmla="*/ 1429 h 3157"/>
              <a:gd name="T50" fmla="*/ 1930 w 2127"/>
              <a:gd name="T51" fmla="*/ 1478 h 3157"/>
              <a:gd name="T52" fmla="*/ 1627 w 2127"/>
              <a:gd name="T53" fmla="*/ 1415 h 3157"/>
              <a:gd name="T54" fmla="*/ 1667 w 2127"/>
              <a:gd name="T55" fmla="*/ 1497 h 3157"/>
              <a:gd name="T56" fmla="*/ 1629 w 2127"/>
              <a:gd name="T57" fmla="*/ 1664 h 3157"/>
              <a:gd name="T58" fmla="*/ 1496 w 2127"/>
              <a:gd name="T59" fmla="*/ 1500 h 3157"/>
              <a:gd name="T60" fmla="*/ 1532 w 2127"/>
              <a:gd name="T61" fmla="*/ 1589 h 3157"/>
              <a:gd name="T62" fmla="*/ 1509 w 2127"/>
              <a:gd name="T63" fmla="*/ 1647 h 3157"/>
              <a:gd name="T64" fmla="*/ 1579 w 2127"/>
              <a:gd name="T65" fmla="*/ 1799 h 3157"/>
              <a:gd name="T66" fmla="*/ 1631 w 2127"/>
              <a:gd name="T67" fmla="*/ 2080 h 3157"/>
              <a:gd name="T68" fmla="*/ 1652 w 2127"/>
              <a:gd name="T69" fmla="*/ 2242 h 3157"/>
              <a:gd name="T70" fmla="*/ 1572 w 2127"/>
              <a:gd name="T71" fmla="*/ 2303 h 3157"/>
              <a:gd name="T72" fmla="*/ 1567 w 2127"/>
              <a:gd name="T73" fmla="*/ 2433 h 3157"/>
              <a:gd name="T74" fmla="*/ 1498 w 2127"/>
              <a:gd name="T75" fmla="*/ 2455 h 3157"/>
              <a:gd name="T76" fmla="*/ 1384 w 2127"/>
              <a:gd name="T77" fmla="*/ 2483 h 3157"/>
              <a:gd name="T78" fmla="*/ 1251 w 2127"/>
              <a:gd name="T79" fmla="*/ 2679 h 3157"/>
              <a:gd name="T80" fmla="*/ 998 w 2127"/>
              <a:gd name="T81" fmla="*/ 2538 h 3157"/>
              <a:gd name="T82" fmla="*/ 790 w 2127"/>
              <a:gd name="T83" fmla="*/ 2468 h 3157"/>
              <a:gd name="T84" fmla="*/ 649 w 2127"/>
              <a:gd name="T85" fmla="*/ 2321 h 3157"/>
              <a:gd name="T86" fmla="*/ 513 w 2127"/>
              <a:gd name="T87" fmla="*/ 2337 h 3157"/>
              <a:gd name="T88" fmla="*/ 574 w 2127"/>
              <a:gd name="T89" fmla="*/ 2476 h 3157"/>
              <a:gd name="T90" fmla="*/ 545 w 2127"/>
              <a:gd name="T91" fmla="*/ 2580 h 3157"/>
              <a:gd name="T92" fmla="*/ 349 w 2127"/>
              <a:gd name="T93" fmla="*/ 2754 h 3157"/>
              <a:gd name="T94" fmla="*/ 407 w 2127"/>
              <a:gd name="T95" fmla="*/ 2783 h 3157"/>
              <a:gd name="T96" fmla="*/ 456 w 2127"/>
              <a:gd name="T97" fmla="*/ 2817 h 3157"/>
              <a:gd name="T98" fmla="*/ 449 w 2127"/>
              <a:gd name="T99" fmla="*/ 2968 h 3157"/>
              <a:gd name="T100" fmla="*/ 392 w 2127"/>
              <a:gd name="T101" fmla="*/ 3084 h 3157"/>
              <a:gd name="T102" fmla="*/ 349 w 2127"/>
              <a:gd name="T103" fmla="*/ 3149 h 3157"/>
              <a:gd name="T104" fmla="*/ 164 w 2127"/>
              <a:gd name="T105" fmla="*/ 3145 h 3157"/>
              <a:gd name="T106" fmla="*/ 18 w 2127"/>
              <a:gd name="T107" fmla="*/ 2940 h 3157"/>
              <a:gd name="T108" fmla="*/ 139 w 2127"/>
              <a:gd name="T109" fmla="*/ 2743 h 3157"/>
              <a:gd name="T110" fmla="*/ 100 w 2127"/>
              <a:gd name="T111" fmla="*/ 2541 h 3157"/>
              <a:gd name="T112" fmla="*/ 211 w 2127"/>
              <a:gd name="T113" fmla="*/ 2293 h 3157"/>
              <a:gd name="T114" fmla="*/ 341 w 2127"/>
              <a:gd name="T115" fmla="*/ 2266 h 3157"/>
              <a:gd name="T116" fmla="*/ 417 w 2127"/>
              <a:gd name="T117" fmla="*/ 2296 h 3157"/>
              <a:gd name="T118" fmla="*/ 508 w 2127"/>
              <a:gd name="T119" fmla="*/ 2062 h 3157"/>
              <a:gd name="T120" fmla="*/ 488 w 2127"/>
              <a:gd name="T121" fmla="*/ 1904 h 3157"/>
              <a:gd name="T122" fmla="*/ 496 w 2127"/>
              <a:gd name="T123" fmla="*/ 1782 h 3157"/>
              <a:gd name="T124" fmla="*/ 514 w 2127"/>
              <a:gd name="T125" fmla="*/ 1618 h 3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127" h="3157">
                <a:moveTo>
                  <a:pt x="440" y="1547"/>
                </a:moveTo>
                <a:cubicBezTo>
                  <a:pt x="431" y="1553"/>
                  <a:pt x="430" y="1563"/>
                  <a:pt x="426" y="1570"/>
                </a:cubicBezTo>
                <a:cubicBezTo>
                  <a:pt x="422" y="1577"/>
                  <a:pt x="419" y="1587"/>
                  <a:pt x="408" y="1586"/>
                </a:cubicBezTo>
                <a:cubicBezTo>
                  <a:pt x="395" y="1585"/>
                  <a:pt x="382" y="1582"/>
                  <a:pt x="376" y="1569"/>
                </a:cubicBezTo>
                <a:cubicBezTo>
                  <a:pt x="370" y="1558"/>
                  <a:pt x="372" y="1549"/>
                  <a:pt x="388" y="1550"/>
                </a:cubicBezTo>
                <a:cubicBezTo>
                  <a:pt x="399" y="1551"/>
                  <a:pt x="401" y="1544"/>
                  <a:pt x="401" y="1535"/>
                </a:cubicBezTo>
                <a:cubicBezTo>
                  <a:pt x="403" y="1510"/>
                  <a:pt x="380" y="1494"/>
                  <a:pt x="357" y="1505"/>
                </a:cubicBezTo>
                <a:cubicBezTo>
                  <a:pt x="349" y="1508"/>
                  <a:pt x="342" y="1512"/>
                  <a:pt x="333" y="1515"/>
                </a:cubicBezTo>
                <a:cubicBezTo>
                  <a:pt x="323" y="1517"/>
                  <a:pt x="315" y="1514"/>
                  <a:pt x="309" y="1505"/>
                </a:cubicBezTo>
                <a:cubicBezTo>
                  <a:pt x="302" y="1496"/>
                  <a:pt x="307" y="1489"/>
                  <a:pt x="312" y="1481"/>
                </a:cubicBezTo>
                <a:cubicBezTo>
                  <a:pt x="321" y="1467"/>
                  <a:pt x="336" y="1464"/>
                  <a:pt x="351" y="1459"/>
                </a:cubicBezTo>
                <a:cubicBezTo>
                  <a:pt x="387" y="1447"/>
                  <a:pt x="387" y="1447"/>
                  <a:pt x="375" y="1411"/>
                </a:cubicBezTo>
                <a:cubicBezTo>
                  <a:pt x="364" y="1376"/>
                  <a:pt x="354" y="1342"/>
                  <a:pt x="353" y="1306"/>
                </a:cubicBezTo>
                <a:cubicBezTo>
                  <a:pt x="353" y="1294"/>
                  <a:pt x="346" y="1293"/>
                  <a:pt x="338" y="1291"/>
                </a:cubicBezTo>
                <a:cubicBezTo>
                  <a:pt x="312" y="1284"/>
                  <a:pt x="286" y="1275"/>
                  <a:pt x="259" y="1260"/>
                </a:cubicBezTo>
                <a:cubicBezTo>
                  <a:pt x="282" y="1252"/>
                  <a:pt x="302" y="1256"/>
                  <a:pt x="323" y="1257"/>
                </a:cubicBezTo>
                <a:cubicBezTo>
                  <a:pt x="367" y="1259"/>
                  <a:pt x="387" y="1243"/>
                  <a:pt x="392" y="1204"/>
                </a:cubicBezTo>
                <a:cubicBezTo>
                  <a:pt x="395" y="1186"/>
                  <a:pt x="389" y="1176"/>
                  <a:pt x="371" y="1172"/>
                </a:cubicBezTo>
                <a:cubicBezTo>
                  <a:pt x="363" y="1170"/>
                  <a:pt x="355" y="1170"/>
                  <a:pt x="348" y="1164"/>
                </a:cubicBezTo>
                <a:cubicBezTo>
                  <a:pt x="356" y="1152"/>
                  <a:pt x="369" y="1152"/>
                  <a:pt x="380" y="1152"/>
                </a:cubicBezTo>
                <a:cubicBezTo>
                  <a:pt x="392" y="1152"/>
                  <a:pt x="395" y="1147"/>
                  <a:pt x="396" y="1137"/>
                </a:cubicBezTo>
                <a:cubicBezTo>
                  <a:pt x="398" y="1109"/>
                  <a:pt x="388" y="1086"/>
                  <a:pt x="374" y="1063"/>
                </a:cubicBezTo>
                <a:cubicBezTo>
                  <a:pt x="366" y="1050"/>
                  <a:pt x="357" y="1036"/>
                  <a:pt x="349" y="1023"/>
                </a:cubicBezTo>
                <a:cubicBezTo>
                  <a:pt x="337" y="1002"/>
                  <a:pt x="333" y="980"/>
                  <a:pt x="340" y="957"/>
                </a:cubicBezTo>
                <a:cubicBezTo>
                  <a:pt x="346" y="934"/>
                  <a:pt x="340" y="923"/>
                  <a:pt x="318" y="915"/>
                </a:cubicBezTo>
                <a:cubicBezTo>
                  <a:pt x="315" y="914"/>
                  <a:pt x="312" y="914"/>
                  <a:pt x="307" y="913"/>
                </a:cubicBezTo>
                <a:cubicBezTo>
                  <a:pt x="316" y="897"/>
                  <a:pt x="331" y="894"/>
                  <a:pt x="344" y="889"/>
                </a:cubicBezTo>
                <a:cubicBezTo>
                  <a:pt x="360" y="883"/>
                  <a:pt x="372" y="874"/>
                  <a:pt x="377" y="857"/>
                </a:cubicBezTo>
                <a:cubicBezTo>
                  <a:pt x="382" y="845"/>
                  <a:pt x="380" y="836"/>
                  <a:pt x="367" y="831"/>
                </a:cubicBezTo>
                <a:cubicBezTo>
                  <a:pt x="353" y="826"/>
                  <a:pt x="344" y="819"/>
                  <a:pt x="345" y="802"/>
                </a:cubicBezTo>
                <a:cubicBezTo>
                  <a:pt x="345" y="786"/>
                  <a:pt x="357" y="784"/>
                  <a:pt x="369" y="781"/>
                </a:cubicBezTo>
                <a:cubicBezTo>
                  <a:pt x="373" y="780"/>
                  <a:pt x="380" y="780"/>
                  <a:pt x="379" y="773"/>
                </a:cubicBezTo>
                <a:cubicBezTo>
                  <a:pt x="379" y="765"/>
                  <a:pt x="375" y="756"/>
                  <a:pt x="367" y="754"/>
                </a:cubicBezTo>
                <a:cubicBezTo>
                  <a:pt x="345" y="748"/>
                  <a:pt x="347" y="734"/>
                  <a:pt x="352" y="716"/>
                </a:cubicBezTo>
                <a:cubicBezTo>
                  <a:pt x="358" y="689"/>
                  <a:pt x="357" y="662"/>
                  <a:pt x="349" y="635"/>
                </a:cubicBezTo>
                <a:cubicBezTo>
                  <a:pt x="347" y="627"/>
                  <a:pt x="346" y="620"/>
                  <a:pt x="351" y="613"/>
                </a:cubicBezTo>
                <a:cubicBezTo>
                  <a:pt x="364" y="593"/>
                  <a:pt x="371" y="574"/>
                  <a:pt x="356" y="551"/>
                </a:cubicBezTo>
                <a:cubicBezTo>
                  <a:pt x="351" y="542"/>
                  <a:pt x="361" y="537"/>
                  <a:pt x="367" y="538"/>
                </a:cubicBezTo>
                <a:cubicBezTo>
                  <a:pt x="400" y="545"/>
                  <a:pt x="411" y="528"/>
                  <a:pt x="413" y="499"/>
                </a:cubicBezTo>
                <a:cubicBezTo>
                  <a:pt x="414" y="494"/>
                  <a:pt x="418" y="490"/>
                  <a:pt x="421" y="485"/>
                </a:cubicBezTo>
                <a:cubicBezTo>
                  <a:pt x="437" y="458"/>
                  <a:pt x="439" y="456"/>
                  <a:pt x="470" y="463"/>
                </a:cubicBezTo>
                <a:cubicBezTo>
                  <a:pt x="487" y="467"/>
                  <a:pt x="498" y="465"/>
                  <a:pt x="506" y="447"/>
                </a:cubicBezTo>
                <a:cubicBezTo>
                  <a:pt x="512" y="434"/>
                  <a:pt x="523" y="422"/>
                  <a:pt x="539" y="420"/>
                </a:cubicBezTo>
                <a:cubicBezTo>
                  <a:pt x="554" y="418"/>
                  <a:pt x="555" y="408"/>
                  <a:pt x="555" y="397"/>
                </a:cubicBezTo>
                <a:cubicBezTo>
                  <a:pt x="555" y="386"/>
                  <a:pt x="554" y="376"/>
                  <a:pt x="561" y="367"/>
                </a:cubicBezTo>
                <a:cubicBezTo>
                  <a:pt x="566" y="360"/>
                  <a:pt x="561" y="355"/>
                  <a:pt x="556" y="352"/>
                </a:cubicBezTo>
                <a:cubicBezTo>
                  <a:pt x="548" y="349"/>
                  <a:pt x="541" y="347"/>
                  <a:pt x="533" y="346"/>
                </a:cubicBezTo>
                <a:cubicBezTo>
                  <a:pt x="507" y="339"/>
                  <a:pt x="506" y="337"/>
                  <a:pt x="517" y="314"/>
                </a:cubicBezTo>
                <a:cubicBezTo>
                  <a:pt x="522" y="302"/>
                  <a:pt x="530" y="292"/>
                  <a:pt x="536" y="281"/>
                </a:cubicBezTo>
                <a:cubicBezTo>
                  <a:pt x="544" y="268"/>
                  <a:pt x="552" y="255"/>
                  <a:pt x="569" y="271"/>
                </a:cubicBezTo>
                <a:cubicBezTo>
                  <a:pt x="575" y="276"/>
                  <a:pt x="583" y="273"/>
                  <a:pt x="585" y="264"/>
                </a:cubicBezTo>
                <a:cubicBezTo>
                  <a:pt x="588" y="253"/>
                  <a:pt x="592" y="241"/>
                  <a:pt x="578" y="232"/>
                </a:cubicBezTo>
                <a:cubicBezTo>
                  <a:pt x="577" y="232"/>
                  <a:pt x="576" y="232"/>
                  <a:pt x="574" y="231"/>
                </a:cubicBezTo>
                <a:cubicBezTo>
                  <a:pt x="566" y="228"/>
                  <a:pt x="552" y="235"/>
                  <a:pt x="550" y="220"/>
                </a:cubicBezTo>
                <a:cubicBezTo>
                  <a:pt x="548" y="206"/>
                  <a:pt x="552" y="193"/>
                  <a:pt x="561" y="181"/>
                </a:cubicBezTo>
                <a:cubicBezTo>
                  <a:pt x="569" y="172"/>
                  <a:pt x="580" y="166"/>
                  <a:pt x="591" y="162"/>
                </a:cubicBezTo>
                <a:cubicBezTo>
                  <a:pt x="600" y="159"/>
                  <a:pt x="607" y="159"/>
                  <a:pt x="608" y="171"/>
                </a:cubicBezTo>
                <a:cubicBezTo>
                  <a:pt x="609" y="175"/>
                  <a:pt x="611" y="179"/>
                  <a:pt x="615" y="179"/>
                </a:cubicBezTo>
                <a:cubicBezTo>
                  <a:pt x="622" y="179"/>
                  <a:pt x="623" y="174"/>
                  <a:pt x="623" y="170"/>
                </a:cubicBezTo>
                <a:cubicBezTo>
                  <a:pt x="624" y="162"/>
                  <a:pt x="624" y="155"/>
                  <a:pt x="625" y="148"/>
                </a:cubicBezTo>
                <a:cubicBezTo>
                  <a:pt x="628" y="124"/>
                  <a:pt x="644" y="115"/>
                  <a:pt x="666" y="124"/>
                </a:cubicBezTo>
                <a:cubicBezTo>
                  <a:pt x="669" y="125"/>
                  <a:pt x="671" y="126"/>
                  <a:pt x="673" y="127"/>
                </a:cubicBezTo>
                <a:cubicBezTo>
                  <a:pt x="705" y="144"/>
                  <a:pt x="710" y="143"/>
                  <a:pt x="725" y="109"/>
                </a:cubicBezTo>
                <a:cubicBezTo>
                  <a:pt x="731" y="96"/>
                  <a:pt x="738" y="89"/>
                  <a:pt x="753" y="91"/>
                </a:cubicBezTo>
                <a:cubicBezTo>
                  <a:pt x="759" y="92"/>
                  <a:pt x="764" y="91"/>
                  <a:pt x="769" y="90"/>
                </a:cubicBezTo>
                <a:cubicBezTo>
                  <a:pt x="799" y="89"/>
                  <a:pt x="822" y="78"/>
                  <a:pt x="829" y="45"/>
                </a:cubicBezTo>
                <a:cubicBezTo>
                  <a:pt x="832" y="33"/>
                  <a:pt x="837" y="21"/>
                  <a:pt x="845" y="11"/>
                </a:cubicBezTo>
                <a:cubicBezTo>
                  <a:pt x="850" y="4"/>
                  <a:pt x="858" y="0"/>
                  <a:pt x="866" y="3"/>
                </a:cubicBezTo>
                <a:cubicBezTo>
                  <a:pt x="876" y="6"/>
                  <a:pt x="872" y="15"/>
                  <a:pt x="871" y="22"/>
                </a:cubicBezTo>
                <a:cubicBezTo>
                  <a:pt x="867" y="66"/>
                  <a:pt x="867" y="66"/>
                  <a:pt x="909" y="57"/>
                </a:cubicBezTo>
                <a:cubicBezTo>
                  <a:pt x="924" y="54"/>
                  <a:pt x="938" y="53"/>
                  <a:pt x="953" y="56"/>
                </a:cubicBezTo>
                <a:cubicBezTo>
                  <a:pt x="968" y="60"/>
                  <a:pt x="980" y="63"/>
                  <a:pt x="986" y="82"/>
                </a:cubicBezTo>
                <a:cubicBezTo>
                  <a:pt x="996" y="109"/>
                  <a:pt x="1034" y="117"/>
                  <a:pt x="1066" y="102"/>
                </a:cubicBezTo>
                <a:cubicBezTo>
                  <a:pt x="1071" y="100"/>
                  <a:pt x="1075" y="97"/>
                  <a:pt x="1081" y="94"/>
                </a:cubicBezTo>
                <a:cubicBezTo>
                  <a:pt x="1085" y="117"/>
                  <a:pt x="1091" y="138"/>
                  <a:pt x="1114" y="148"/>
                </a:cubicBezTo>
                <a:cubicBezTo>
                  <a:pt x="1135" y="157"/>
                  <a:pt x="1155" y="152"/>
                  <a:pt x="1176" y="148"/>
                </a:cubicBezTo>
                <a:cubicBezTo>
                  <a:pt x="1178" y="154"/>
                  <a:pt x="1174" y="156"/>
                  <a:pt x="1172" y="159"/>
                </a:cubicBezTo>
                <a:cubicBezTo>
                  <a:pt x="1152" y="181"/>
                  <a:pt x="1160" y="206"/>
                  <a:pt x="1189" y="215"/>
                </a:cubicBezTo>
                <a:cubicBezTo>
                  <a:pt x="1219" y="224"/>
                  <a:pt x="1219" y="224"/>
                  <a:pt x="1209" y="254"/>
                </a:cubicBezTo>
                <a:cubicBezTo>
                  <a:pt x="1202" y="275"/>
                  <a:pt x="1214" y="297"/>
                  <a:pt x="1236" y="300"/>
                </a:cubicBezTo>
                <a:cubicBezTo>
                  <a:pt x="1247" y="302"/>
                  <a:pt x="1248" y="292"/>
                  <a:pt x="1250" y="285"/>
                </a:cubicBezTo>
                <a:cubicBezTo>
                  <a:pt x="1253" y="273"/>
                  <a:pt x="1255" y="259"/>
                  <a:pt x="1270" y="255"/>
                </a:cubicBezTo>
                <a:cubicBezTo>
                  <a:pt x="1280" y="253"/>
                  <a:pt x="1287" y="252"/>
                  <a:pt x="1283" y="267"/>
                </a:cubicBezTo>
                <a:cubicBezTo>
                  <a:pt x="1274" y="305"/>
                  <a:pt x="1284" y="318"/>
                  <a:pt x="1322" y="321"/>
                </a:cubicBezTo>
                <a:cubicBezTo>
                  <a:pt x="1370" y="325"/>
                  <a:pt x="1411" y="342"/>
                  <a:pt x="1447" y="373"/>
                </a:cubicBezTo>
                <a:cubicBezTo>
                  <a:pt x="1465" y="389"/>
                  <a:pt x="1484" y="402"/>
                  <a:pt x="1507" y="410"/>
                </a:cubicBezTo>
                <a:cubicBezTo>
                  <a:pt x="1519" y="414"/>
                  <a:pt x="1530" y="414"/>
                  <a:pt x="1540" y="405"/>
                </a:cubicBezTo>
                <a:cubicBezTo>
                  <a:pt x="1549" y="397"/>
                  <a:pt x="1560" y="392"/>
                  <a:pt x="1570" y="402"/>
                </a:cubicBezTo>
                <a:cubicBezTo>
                  <a:pt x="1580" y="413"/>
                  <a:pt x="1569" y="421"/>
                  <a:pt x="1563" y="427"/>
                </a:cubicBezTo>
                <a:cubicBezTo>
                  <a:pt x="1548" y="442"/>
                  <a:pt x="1547" y="456"/>
                  <a:pt x="1554" y="475"/>
                </a:cubicBezTo>
                <a:cubicBezTo>
                  <a:pt x="1581" y="551"/>
                  <a:pt x="1584" y="629"/>
                  <a:pt x="1581" y="708"/>
                </a:cubicBezTo>
                <a:cubicBezTo>
                  <a:pt x="1580" y="748"/>
                  <a:pt x="1580" y="748"/>
                  <a:pt x="1616" y="763"/>
                </a:cubicBezTo>
                <a:cubicBezTo>
                  <a:pt x="1649" y="776"/>
                  <a:pt x="1649" y="776"/>
                  <a:pt x="1675" y="750"/>
                </a:cubicBezTo>
                <a:cubicBezTo>
                  <a:pt x="1693" y="732"/>
                  <a:pt x="1711" y="713"/>
                  <a:pt x="1734" y="700"/>
                </a:cubicBezTo>
                <a:cubicBezTo>
                  <a:pt x="1746" y="694"/>
                  <a:pt x="1759" y="688"/>
                  <a:pt x="1775" y="691"/>
                </a:cubicBezTo>
                <a:cubicBezTo>
                  <a:pt x="1772" y="703"/>
                  <a:pt x="1764" y="711"/>
                  <a:pt x="1758" y="720"/>
                </a:cubicBezTo>
                <a:cubicBezTo>
                  <a:pt x="1746" y="738"/>
                  <a:pt x="1738" y="757"/>
                  <a:pt x="1738" y="778"/>
                </a:cubicBezTo>
                <a:cubicBezTo>
                  <a:pt x="1737" y="790"/>
                  <a:pt x="1733" y="792"/>
                  <a:pt x="1722" y="791"/>
                </a:cubicBezTo>
                <a:cubicBezTo>
                  <a:pt x="1711" y="790"/>
                  <a:pt x="1699" y="790"/>
                  <a:pt x="1689" y="796"/>
                </a:cubicBezTo>
                <a:cubicBezTo>
                  <a:pt x="1683" y="801"/>
                  <a:pt x="1678" y="807"/>
                  <a:pt x="1677" y="814"/>
                </a:cubicBezTo>
                <a:cubicBezTo>
                  <a:pt x="1677" y="823"/>
                  <a:pt x="1686" y="823"/>
                  <a:pt x="1692" y="825"/>
                </a:cubicBezTo>
                <a:cubicBezTo>
                  <a:pt x="1732" y="839"/>
                  <a:pt x="1772" y="852"/>
                  <a:pt x="1813" y="867"/>
                </a:cubicBezTo>
                <a:cubicBezTo>
                  <a:pt x="1837" y="875"/>
                  <a:pt x="1861" y="886"/>
                  <a:pt x="1882" y="902"/>
                </a:cubicBezTo>
                <a:cubicBezTo>
                  <a:pt x="1923" y="931"/>
                  <a:pt x="1936" y="968"/>
                  <a:pt x="1924" y="1017"/>
                </a:cubicBezTo>
                <a:cubicBezTo>
                  <a:pt x="1912" y="1061"/>
                  <a:pt x="1912" y="1061"/>
                  <a:pt x="1939" y="1097"/>
                </a:cubicBezTo>
                <a:cubicBezTo>
                  <a:pt x="1923" y="1108"/>
                  <a:pt x="1913" y="1125"/>
                  <a:pt x="1904" y="1141"/>
                </a:cubicBezTo>
                <a:cubicBezTo>
                  <a:pt x="1895" y="1157"/>
                  <a:pt x="1884" y="1170"/>
                  <a:pt x="1865" y="1174"/>
                </a:cubicBezTo>
                <a:cubicBezTo>
                  <a:pt x="1851" y="1177"/>
                  <a:pt x="1837" y="1180"/>
                  <a:pt x="1834" y="1197"/>
                </a:cubicBezTo>
                <a:cubicBezTo>
                  <a:pt x="1830" y="1217"/>
                  <a:pt x="1831" y="1236"/>
                  <a:pt x="1849" y="1250"/>
                </a:cubicBezTo>
                <a:cubicBezTo>
                  <a:pt x="1861" y="1260"/>
                  <a:pt x="1876" y="1267"/>
                  <a:pt x="1890" y="1273"/>
                </a:cubicBezTo>
                <a:cubicBezTo>
                  <a:pt x="1914" y="1284"/>
                  <a:pt x="1939" y="1294"/>
                  <a:pt x="1961" y="1309"/>
                </a:cubicBezTo>
                <a:cubicBezTo>
                  <a:pt x="1974" y="1318"/>
                  <a:pt x="1981" y="1314"/>
                  <a:pt x="1983" y="1298"/>
                </a:cubicBezTo>
                <a:cubicBezTo>
                  <a:pt x="1984" y="1274"/>
                  <a:pt x="1997" y="1257"/>
                  <a:pt x="2020" y="1250"/>
                </a:cubicBezTo>
                <a:cubicBezTo>
                  <a:pt x="2045" y="1242"/>
                  <a:pt x="2073" y="1249"/>
                  <a:pt x="2088" y="1267"/>
                </a:cubicBezTo>
                <a:cubicBezTo>
                  <a:pt x="2099" y="1280"/>
                  <a:pt x="2101" y="1295"/>
                  <a:pt x="2095" y="1310"/>
                </a:cubicBezTo>
                <a:cubicBezTo>
                  <a:pt x="2088" y="1329"/>
                  <a:pt x="2096" y="1338"/>
                  <a:pt x="2112" y="1343"/>
                </a:cubicBezTo>
                <a:cubicBezTo>
                  <a:pt x="2122" y="1346"/>
                  <a:pt x="2127" y="1351"/>
                  <a:pt x="2125" y="1362"/>
                </a:cubicBezTo>
                <a:cubicBezTo>
                  <a:pt x="2123" y="1374"/>
                  <a:pt x="2114" y="1368"/>
                  <a:pt x="2108" y="1368"/>
                </a:cubicBezTo>
                <a:cubicBezTo>
                  <a:pt x="2002" y="1361"/>
                  <a:pt x="1903" y="1334"/>
                  <a:pt x="1815" y="1274"/>
                </a:cubicBezTo>
                <a:cubicBezTo>
                  <a:pt x="1807" y="1268"/>
                  <a:pt x="1800" y="1268"/>
                  <a:pt x="1794" y="1274"/>
                </a:cubicBezTo>
                <a:cubicBezTo>
                  <a:pt x="1782" y="1284"/>
                  <a:pt x="1770" y="1294"/>
                  <a:pt x="1759" y="1304"/>
                </a:cubicBezTo>
                <a:cubicBezTo>
                  <a:pt x="1743" y="1319"/>
                  <a:pt x="1727" y="1334"/>
                  <a:pt x="1704" y="1340"/>
                </a:cubicBezTo>
                <a:cubicBezTo>
                  <a:pt x="1693" y="1342"/>
                  <a:pt x="1693" y="1350"/>
                  <a:pt x="1698" y="1358"/>
                </a:cubicBezTo>
                <a:cubicBezTo>
                  <a:pt x="1705" y="1368"/>
                  <a:pt x="1712" y="1378"/>
                  <a:pt x="1726" y="1381"/>
                </a:cubicBezTo>
                <a:cubicBezTo>
                  <a:pt x="1758" y="1390"/>
                  <a:pt x="1785" y="1409"/>
                  <a:pt x="1811" y="1429"/>
                </a:cubicBezTo>
                <a:cubicBezTo>
                  <a:pt x="1831" y="1445"/>
                  <a:pt x="1851" y="1460"/>
                  <a:pt x="1874" y="1471"/>
                </a:cubicBezTo>
                <a:cubicBezTo>
                  <a:pt x="1890" y="1480"/>
                  <a:pt x="1899" y="1477"/>
                  <a:pt x="1904" y="1460"/>
                </a:cubicBezTo>
                <a:cubicBezTo>
                  <a:pt x="1906" y="1451"/>
                  <a:pt x="1908" y="1441"/>
                  <a:pt x="1922" y="1445"/>
                </a:cubicBezTo>
                <a:cubicBezTo>
                  <a:pt x="1935" y="1449"/>
                  <a:pt x="1940" y="1458"/>
                  <a:pt x="1941" y="1470"/>
                </a:cubicBezTo>
                <a:cubicBezTo>
                  <a:pt x="1941" y="1478"/>
                  <a:pt x="1935" y="1478"/>
                  <a:pt x="1930" y="1478"/>
                </a:cubicBezTo>
                <a:cubicBezTo>
                  <a:pt x="1914" y="1479"/>
                  <a:pt x="1900" y="1483"/>
                  <a:pt x="1887" y="1493"/>
                </a:cubicBezTo>
                <a:cubicBezTo>
                  <a:pt x="1881" y="1498"/>
                  <a:pt x="1877" y="1496"/>
                  <a:pt x="1871" y="1493"/>
                </a:cubicBezTo>
                <a:cubicBezTo>
                  <a:pt x="1813" y="1464"/>
                  <a:pt x="1751" y="1440"/>
                  <a:pt x="1708" y="1388"/>
                </a:cubicBezTo>
                <a:cubicBezTo>
                  <a:pt x="1695" y="1373"/>
                  <a:pt x="1664" y="1380"/>
                  <a:pt x="1656" y="1400"/>
                </a:cubicBezTo>
                <a:cubicBezTo>
                  <a:pt x="1649" y="1415"/>
                  <a:pt x="1641" y="1417"/>
                  <a:pt x="1627" y="1415"/>
                </a:cubicBezTo>
                <a:cubicBezTo>
                  <a:pt x="1620" y="1414"/>
                  <a:pt x="1612" y="1415"/>
                  <a:pt x="1605" y="1417"/>
                </a:cubicBezTo>
                <a:cubicBezTo>
                  <a:pt x="1593" y="1420"/>
                  <a:pt x="1590" y="1430"/>
                  <a:pt x="1588" y="1441"/>
                </a:cubicBezTo>
                <a:cubicBezTo>
                  <a:pt x="1586" y="1452"/>
                  <a:pt x="1593" y="1457"/>
                  <a:pt x="1601" y="1461"/>
                </a:cubicBezTo>
                <a:cubicBezTo>
                  <a:pt x="1611" y="1466"/>
                  <a:pt x="1623" y="1470"/>
                  <a:pt x="1634" y="1475"/>
                </a:cubicBezTo>
                <a:cubicBezTo>
                  <a:pt x="1646" y="1480"/>
                  <a:pt x="1658" y="1486"/>
                  <a:pt x="1667" y="1497"/>
                </a:cubicBezTo>
                <a:cubicBezTo>
                  <a:pt x="1682" y="1516"/>
                  <a:pt x="1679" y="1534"/>
                  <a:pt x="1656" y="1541"/>
                </a:cubicBezTo>
                <a:cubicBezTo>
                  <a:pt x="1613" y="1554"/>
                  <a:pt x="1610" y="1570"/>
                  <a:pt x="1633" y="1611"/>
                </a:cubicBezTo>
                <a:cubicBezTo>
                  <a:pt x="1642" y="1628"/>
                  <a:pt x="1653" y="1643"/>
                  <a:pt x="1646" y="1664"/>
                </a:cubicBezTo>
                <a:cubicBezTo>
                  <a:pt x="1644" y="1668"/>
                  <a:pt x="1644" y="1674"/>
                  <a:pt x="1638" y="1673"/>
                </a:cubicBezTo>
                <a:cubicBezTo>
                  <a:pt x="1632" y="1673"/>
                  <a:pt x="1630" y="1668"/>
                  <a:pt x="1629" y="1664"/>
                </a:cubicBezTo>
                <a:cubicBezTo>
                  <a:pt x="1627" y="1646"/>
                  <a:pt x="1616" y="1640"/>
                  <a:pt x="1599" y="1639"/>
                </a:cubicBezTo>
                <a:cubicBezTo>
                  <a:pt x="1575" y="1637"/>
                  <a:pt x="1560" y="1623"/>
                  <a:pt x="1552" y="1600"/>
                </a:cubicBezTo>
                <a:cubicBezTo>
                  <a:pt x="1546" y="1580"/>
                  <a:pt x="1540" y="1560"/>
                  <a:pt x="1533" y="1540"/>
                </a:cubicBezTo>
                <a:cubicBezTo>
                  <a:pt x="1529" y="1526"/>
                  <a:pt x="1521" y="1514"/>
                  <a:pt x="1510" y="1506"/>
                </a:cubicBezTo>
                <a:cubicBezTo>
                  <a:pt x="1506" y="1503"/>
                  <a:pt x="1502" y="1498"/>
                  <a:pt x="1496" y="1500"/>
                </a:cubicBezTo>
                <a:cubicBezTo>
                  <a:pt x="1489" y="1504"/>
                  <a:pt x="1486" y="1510"/>
                  <a:pt x="1487" y="1517"/>
                </a:cubicBezTo>
                <a:cubicBezTo>
                  <a:pt x="1488" y="1530"/>
                  <a:pt x="1490" y="1543"/>
                  <a:pt x="1492" y="1556"/>
                </a:cubicBezTo>
                <a:cubicBezTo>
                  <a:pt x="1493" y="1561"/>
                  <a:pt x="1498" y="1562"/>
                  <a:pt x="1502" y="1563"/>
                </a:cubicBezTo>
                <a:cubicBezTo>
                  <a:pt x="1506" y="1564"/>
                  <a:pt x="1511" y="1564"/>
                  <a:pt x="1515" y="1566"/>
                </a:cubicBezTo>
                <a:cubicBezTo>
                  <a:pt x="1527" y="1569"/>
                  <a:pt x="1536" y="1576"/>
                  <a:pt x="1532" y="1589"/>
                </a:cubicBezTo>
                <a:cubicBezTo>
                  <a:pt x="1528" y="1600"/>
                  <a:pt x="1516" y="1595"/>
                  <a:pt x="1507" y="1594"/>
                </a:cubicBezTo>
                <a:cubicBezTo>
                  <a:pt x="1504" y="1593"/>
                  <a:pt x="1500" y="1592"/>
                  <a:pt x="1498" y="1590"/>
                </a:cubicBezTo>
                <a:cubicBezTo>
                  <a:pt x="1480" y="1574"/>
                  <a:pt x="1478" y="1587"/>
                  <a:pt x="1474" y="1602"/>
                </a:cubicBezTo>
                <a:cubicBezTo>
                  <a:pt x="1468" y="1624"/>
                  <a:pt x="1468" y="1623"/>
                  <a:pt x="1492" y="1625"/>
                </a:cubicBezTo>
                <a:cubicBezTo>
                  <a:pt x="1506" y="1625"/>
                  <a:pt x="1515" y="1630"/>
                  <a:pt x="1509" y="1647"/>
                </a:cubicBezTo>
                <a:cubicBezTo>
                  <a:pt x="1505" y="1659"/>
                  <a:pt x="1502" y="1671"/>
                  <a:pt x="1500" y="1684"/>
                </a:cubicBezTo>
                <a:cubicBezTo>
                  <a:pt x="1497" y="1705"/>
                  <a:pt x="1504" y="1712"/>
                  <a:pt x="1525" y="1709"/>
                </a:cubicBezTo>
                <a:cubicBezTo>
                  <a:pt x="1529" y="1709"/>
                  <a:pt x="1532" y="1709"/>
                  <a:pt x="1535" y="1708"/>
                </a:cubicBezTo>
                <a:cubicBezTo>
                  <a:pt x="1553" y="1704"/>
                  <a:pt x="1560" y="1707"/>
                  <a:pt x="1558" y="1728"/>
                </a:cubicBezTo>
                <a:cubicBezTo>
                  <a:pt x="1554" y="1754"/>
                  <a:pt x="1565" y="1777"/>
                  <a:pt x="1579" y="1799"/>
                </a:cubicBezTo>
                <a:cubicBezTo>
                  <a:pt x="1596" y="1825"/>
                  <a:pt x="1618" y="1849"/>
                  <a:pt x="1631" y="1877"/>
                </a:cubicBezTo>
                <a:cubicBezTo>
                  <a:pt x="1639" y="1894"/>
                  <a:pt x="1643" y="1910"/>
                  <a:pt x="1634" y="1929"/>
                </a:cubicBezTo>
                <a:cubicBezTo>
                  <a:pt x="1623" y="1951"/>
                  <a:pt x="1628" y="1975"/>
                  <a:pt x="1637" y="1998"/>
                </a:cubicBezTo>
                <a:cubicBezTo>
                  <a:pt x="1640" y="2005"/>
                  <a:pt x="1643" y="2011"/>
                  <a:pt x="1645" y="2017"/>
                </a:cubicBezTo>
                <a:cubicBezTo>
                  <a:pt x="1662" y="2054"/>
                  <a:pt x="1662" y="2054"/>
                  <a:pt x="1631" y="2080"/>
                </a:cubicBezTo>
                <a:cubicBezTo>
                  <a:pt x="1625" y="2085"/>
                  <a:pt x="1621" y="2090"/>
                  <a:pt x="1623" y="2100"/>
                </a:cubicBezTo>
                <a:cubicBezTo>
                  <a:pt x="1625" y="2111"/>
                  <a:pt x="1624" y="2123"/>
                  <a:pt x="1622" y="2134"/>
                </a:cubicBezTo>
                <a:cubicBezTo>
                  <a:pt x="1618" y="2151"/>
                  <a:pt x="1627" y="2158"/>
                  <a:pt x="1641" y="2163"/>
                </a:cubicBezTo>
                <a:cubicBezTo>
                  <a:pt x="1686" y="2179"/>
                  <a:pt x="1686" y="2179"/>
                  <a:pt x="1659" y="2218"/>
                </a:cubicBezTo>
                <a:cubicBezTo>
                  <a:pt x="1654" y="2225"/>
                  <a:pt x="1652" y="2233"/>
                  <a:pt x="1652" y="2242"/>
                </a:cubicBezTo>
                <a:cubicBezTo>
                  <a:pt x="1652" y="2249"/>
                  <a:pt x="1659" y="2258"/>
                  <a:pt x="1647" y="2261"/>
                </a:cubicBezTo>
                <a:cubicBezTo>
                  <a:pt x="1637" y="2264"/>
                  <a:pt x="1627" y="2263"/>
                  <a:pt x="1621" y="2253"/>
                </a:cubicBezTo>
                <a:cubicBezTo>
                  <a:pt x="1615" y="2245"/>
                  <a:pt x="1611" y="2236"/>
                  <a:pt x="1606" y="2226"/>
                </a:cubicBezTo>
                <a:cubicBezTo>
                  <a:pt x="1582" y="2235"/>
                  <a:pt x="1571" y="2256"/>
                  <a:pt x="1562" y="2277"/>
                </a:cubicBezTo>
                <a:cubicBezTo>
                  <a:pt x="1557" y="2287"/>
                  <a:pt x="1566" y="2296"/>
                  <a:pt x="1572" y="2303"/>
                </a:cubicBezTo>
                <a:cubicBezTo>
                  <a:pt x="1581" y="2312"/>
                  <a:pt x="1590" y="2320"/>
                  <a:pt x="1598" y="2328"/>
                </a:cubicBezTo>
                <a:cubicBezTo>
                  <a:pt x="1607" y="2337"/>
                  <a:pt x="1613" y="2347"/>
                  <a:pt x="1614" y="2360"/>
                </a:cubicBezTo>
                <a:cubicBezTo>
                  <a:pt x="1615" y="2377"/>
                  <a:pt x="1610" y="2381"/>
                  <a:pt x="1593" y="2377"/>
                </a:cubicBezTo>
                <a:cubicBezTo>
                  <a:pt x="1572" y="2371"/>
                  <a:pt x="1567" y="2377"/>
                  <a:pt x="1570" y="2398"/>
                </a:cubicBezTo>
                <a:cubicBezTo>
                  <a:pt x="1571" y="2410"/>
                  <a:pt x="1581" y="2425"/>
                  <a:pt x="1567" y="2433"/>
                </a:cubicBezTo>
                <a:cubicBezTo>
                  <a:pt x="1554" y="2440"/>
                  <a:pt x="1542" y="2427"/>
                  <a:pt x="1532" y="2419"/>
                </a:cubicBezTo>
                <a:cubicBezTo>
                  <a:pt x="1528" y="2415"/>
                  <a:pt x="1524" y="2412"/>
                  <a:pt x="1519" y="2409"/>
                </a:cubicBezTo>
                <a:cubicBezTo>
                  <a:pt x="1513" y="2405"/>
                  <a:pt x="1505" y="2404"/>
                  <a:pt x="1499" y="2410"/>
                </a:cubicBezTo>
                <a:cubicBezTo>
                  <a:pt x="1493" y="2415"/>
                  <a:pt x="1495" y="2422"/>
                  <a:pt x="1499" y="2428"/>
                </a:cubicBezTo>
                <a:cubicBezTo>
                  <a:pt x="1504" y="2437"/>
                  <a:pt x="1508" y="2446"/>
                  <a:pt x="1498" y="2455"/>
                </a:cubicBezTo>
                <a:cubicBezTo>
                  <a:pt x="1488" y="2463"/>
                  <a:pt x="1478" y="2458"/>
                  <a:pt x="1469" y="2452"/>
                </a:cubicBezTo>
                <a:cubicBezTo>
                  <a:pt x="1468" y="2451"/>
                  <a:pt x="1466" y="2449"/>
                  <a:pt x="1464" y="2448"/>
                </a:cubicBezTo>
                <a:cubicBezTo>
                  <a:pt x="1439" y="2430"/>
                  <a:pt x="1433" y="2432"/>
                  <a:pt x="1421" y="2461"/>
                </a:cubicBezTo>
                <a:cubicBezTo>
                  <a:pt x="1416" y="2475"/>
                  <a:pt x="1411" y="2486"/>
                  <a:pt x="1394" y="2484"/>
                </a:cubicBezTo>
                <a:cubicBezTo>
                  <a:pt x="1390" y="2484"/>
                  <a:pt x="1387" y="2484"/>
                  <a:pt x="1384" y="2483"/>
                </a:cubicBezTo>
                <a:cubicBezTo>
                  <a:pt x="1367" y="2477"/>
                  <a:pt x="1352" y="2485"/>
                  <a:pt x="1354" y="2502"/>
                </a:cubicBezTo>
                <a:cubicBezTo>
                  <a:pt x="1356" y="2519"/>
                  <a:pt x="1347" y="2525"/>
                  <a:pt x="1335" y="2526"/>
                </a:cubicBezTo>
                <a:cubicBezTo>
                  <a:pt x="1296" y="2528"/>
                  <a:pt x="1288" y="2552"/>
                  <a:pt x="1287" y="2586"/>
                </a:cubicBezTo>
                <a:cubicBezTo>
                  <a:pt x="1286" y="2610"/>
                  <a:pt x="1280" y="2634"/>
                  <a:pt x="1273" y="2658"/>
                </a:cubicBezTo>
                <a:cubicBezTo>
                  <a:pt x="1269" y="2669"/>
                  <a:pt x="1263" y="2676"/>
                  <a:pt x="1251" y="2679"/>
                </a:cubicBezTo>
                <a:cubicBezTo>
                  <a:pt x="1210" y="2691"/>
                  <a:pt x="1169" y="2694"/>
                  <a:pt x="1131" y="2668"/>
                </a:cubicBezTo>
                <a:cubicBezTo>
                  <a:pt x="1117" y="2658"/>
                  <a:pt x="1108" y="2647"/>
                  <a:pt x="1110" y="2628"/>
                </a:cubicBezTo>
                <a:cubicBezTo>
                  <a:pt x="1114" y="2600"/>
                  <a:pt x="1100" y="2575"/>
                  <a:pt x="1086" y="2551"/>
                </a:cubicBezTo>
                <a:cubicBezTo>
                  <a:pt x="1083" y="2544"/>
                  <a:pt x="1077" y="2543"/>
                  <a:pt x="1070" y="2542"/>
                </a:cubicBezTo>
                <a:cubicBezTo>
                  <a:pt x="1046" y="2539"/>
                  <a:pt x="1022" y="2537"/>
                  <a:pt x="998" y="2538"/>
                </a:cubicBezTo>
                <a:cubicBezTo>
                  <a:pt x="983" y="2538"/>
                  <a:pt x="973" y="2533"/>
                  <a:pt x="964" y="2522"/>
                </a:cubicBezTo>
                <a:cubicBezTo>
                  <a:pt x="955" y="2512"/>
                  <a:pt x="947" y="2501"/>
                  <a:pt x="934" y="2495"/>
                </a:cubicBezTo>
                <a:cubicBezTo>
                  <a:pt x="920" y="2489"/>
                  <a:pt x="908" y="2487"/>
                  <a:pt x="893" y="2497"/>
                </a:cubicBezTo>
                <a:cubicBezTo>
                  <a:pt x="875" y="2510"/>
                  <a:pt x="859" y="2504"/>
                  <a:pt x="852" y="2482"/>
                </a:cubicBezTo>
                <a:cubicBezTo>
                  <a:pt x="839" y="2444"/>
                  <a:pt x="821" y="2440"/>
                  <a:pt x="790" y="2468"/>
                </a:cubicBezTo>
                <a:cubicBezTo>
                  <a:pt x="773" y="2482"/>
                  <a:pt x="762" y="2501"/>
                  <a:pt x="747" y="2517"/>
                </a:cubicBezTo>
                <a:cubicBezTo>
                  <a:pt x="735" y="2529"/>
                  <a:pt x="723" y="2540"/>
                  <a:pt x="700" y="2543"/>
                </a:cubicBezTo>
                <a:cubicBezTo>
                  <a:pt x="719" y="2512"/>
                  <a:pt x="734" y="2485"/>
                  <a:pt x="752" y="2457"/>
                </a:cubicBezTo>
                <a:cubicBezTo>
                  <a:pt x="770" y="2428"/>
                  <a:pt x="746" y="2370"/>
                  <a:pt x="711" y="2373"/>
                </a:cubicBezTo>
                <a:cubicBezTo>
                  <a:pt x="670" y="2376"/>
                  <a:pt x="657" y="2354"/>
                  <a:pt x="649" y="2321"/>
                </a:cubicBezTo>
                <a:cubicBezTo>
                  <a:pt x="647" y="2316"/>
                  <a:pt x="646" y="2311"/>
                  <a:pt x="644" y="2306"/>
                </a:cubicBezTo>
                <a:cubicBezTo>
                  <a:pt x="638" y="2284"/>
                  <a:pt x="636" y="2283"/>
                  <a:pt x="616" y="2294"/>
                </a:cubicBezTo>
                <a:cubicBezTo>
                  <a:pt x="599" y="2304"/>
                  <a:pt x="586" y="2318"/>
                  <a:pt x="574" y="2334"/>
                </a:cubicBezTo>
                <a:cubicBezTo>
                  <a:pt x="567" y="2344"/>
                  <a:pt x="561" y="2348"/>
                  <a:pt x="548" y="2343"/>
                </a:cubicBezTo>
                <a:cubicBezTo>
                  <a:pt x="537" y="2339"/>
                  <a:pt x="525" y="2338"/>
                  <a:pt x="513" y="2337"/>
                </a:cubicBezTo>
                <a:cubicBezTo>
                  <a:pt x="505" y="2336"/>
                  <a:pt x="498" y="2340"/>
                  <a:pt x="496" y="2348"/>
                </a:cubicBezTo>
                <a:cubicBezTo>
                  <a:pt x="494" y="2357"/>
                  <a:pt x="497" y="2363"/>
                  <a:pt x="505" y="2367"/>
                </a:cubicBezTo>
                <a:cubicBezTo>
                  <a:pt x="511" y="2370"/>
                  <a:pt x="517" y="2372"/>
                  <a:pt x="523" y="2375"/>
                </a:cubicBezTo>
                <a:cubicBezTo>
                  <a:pt x="533" y="2380"/>
                  <a:pt x="537" y="2387"/>
                  <a:pt x="535" y="2399"/>
                </a:cubicBezTo>
                <a:cubicBezTo>
                  <a:pt x="529" y="2435"/>
                  <a:pt x="542" y="2460"/>
                  <a:pt x="574" y="2476"/>
                </a:cubicBezTo>
                <a:cubicBezTo>
                  <a:pt x="579" y="2479"/>
                  <a:pt x="590" y="2478"/>
                  <a:pt x="588" y="2487"/>
                </a:cubicBezTo>
                <a:cubicBezTo>
                  <a:pt x="587" y="2496"/>
                  <a:pt x="578" y="2498"/>
                  <a:pt x="569" y="2499"/>
                </a:cubicBezTo>
                <a:cubicBezTo>
                  <a:pt x="568" y="2499"/>
                  <a:pt x="567" y="2499"/>
                  <a:pt x="566" y="2499"/>
                </a:cubicBezTo>
                <a:cubicBezTo>
                  <a:pt x="542" y="2503"/>
                  <a:pt x="535" y="2514"/>
                  <a:pt x="547" y="2533"/>
                </a:cubicBezTo>
                <a:cubicBezTo>
                  <a:pt x="558" y="2551"/>
                  <a:pt x="555" y="2565"/>
                  <a:pt x="545" y="2580"/>
                </a:cubicBezTo>
                <a:cubicBezTo>
                  <a:pt x="532" y="2600"/>
                  <a:pt x="522" y="2621"/>
                  <a:pt x="528" y="2646"/>
                </a:cubicBezTo>
                <a:cubicBezTo>
                  <a:pt x="531" y="2657"/>
                  <a:pt x="520" y="2662"/>
                  <a:pt x="513" y="2664"/>
                </a:cubicBezTo>
                <a:cubicBezTo>
                  <a:pt x="487" y="2673"/>
                  <a:pt x="475" y="2690"/>
                  <a:pt x="472" y="2716"/>
                </a:cubicBezTo>
                <a:cubicBezTo>
                  <a:pt x="470" y="2732"/>
                  <a:pt x="464" y="2735"/>
                  <a:pt x="448" y="2725"/>
                </a:cubicBezTo>
                <a:cubicBezTo>
                  <a:pt x="414" y="2704"/>
                  <a:pt x="364" y="2719"/>
                  <a:pt x="349" y="2754"/>
                </a:cubicBezTo>
                <a:cubicBezTo>
                  <a:pt x="346" y="2761"/>
                  <a:pt x="342" y="2770"/>
                  <a:pt x="349" y="2776"/>
                </a:cubicBezTo>
                <a:cubicBezTo>
                  <a:pt x="356" y="2782"/>
                  <a:pt x="366" y="2785"/>
                  <a:pt x="375" y="2779"/>
                </a:cubicBezTo>
                <a:cubicBezTo>
                  <a:pt x="381" y="2776"/>
                  <a:pt x="387" y="2771"/>
                  <a:pt x="393" y="2767"/>
                </a:cubicBezTo>
                <a:cubicBezTo>
                  <a:pt x="399" y="2762"/>
                  <a:pt x="405" y="2759"/>
                  <a:pt x="410" y="2765"/>
                </a:cubicBezTo>
                <a:cubicBezTo>
                  <a:pt x="416" y="2772"/>
                  <a:pt x="412" y="2778"/>
                  <a:pt x="407" y="2783"/>
                </a:cubicBezTo>
                <a:cubicBezTo>
                  <a:pt x="403" y="2788"/>
                  <a:pt x="397" y="2792"/>
                  <a:pt x="393" y="2796"/>
                </a:cubicBezTo>
                <a:cubicBezTo>
                  <a:pt x="384" y="2805"/>
                  <a:pt x="379" y="2817"/>
                  <a:pt x="388" y="2827"/>
                </a:cubicBezTo>
                <a:cubicBezTo>
                  <a:pt x="396" y="2835"/>
                  <a:pt x="407" y="2827"/>
                  <a:pt x="415" y="2821"/>
                </a:cubicBezTo>
                <a:cubicBezTo>
                  <a:pt x="422" y="2816"/>
                  <a:pt x="427" y="2807"/>
                  <a:pt x="436" y="2804"/>
                </a:cubicBezTo>
                <a:cubicBezTo>
                  <a:pt x="449" y="2799"/>
                  <a:pt x="457" y="2801"/>
                  <a:pt x="456" y="2817"/>
                </a:cubicBezTo>
                <a:cubicBezTo>
                  <a:pt x="455" y="2839"/>
                  <a:pt x="446" y="2857"/>
                  <a:pt x="434" y="2874"/>
                </a:cubicBezTo>
                <a:cubicBezTo>
                  <a:pt x="419" y="2896"/>
                  <a:pt x="418" y="2908"/>
                  <a:pt x="434" y="2929"/>
                </a:cubicBezTo>
                <a:cubicBezTo>
                  <a:pt x="439" y="2937"/>
                  <a:pt x="447" y="2944"/>
                  <a:pt x="454" y="2951"/>
                </a:cubicBezTo>
                <a:cubicBezTo>
                  <a:pt x="457" y="2954"/>
                  <a:pt x="462" y="2957"/>
                  <a:pt x="460" y="2962"/>
                </a:cubicBezTo>
                <a:cubicBezTo>
                  <a:pt x="458" y="2968"/>
                  <a:pt x="453" y="2969"/>
                  <a:pt x="449" y="2968"/>
                </a:cubicBezTo>
                <a:cubicBezTo>
                  <a:pt x="431" y="2964"/>
                  <a:pt x="427" y="2972"/>
                  <a:pt x="428" y="2988"/>
                </a:cubicBezTo>
                <a:cubicBezTo>
                  <a:pt x="429" y="3008"/>
                  <a:pt x="416" y="3022"/>
                  <a:pt x="402" y="3033"/>
                </a:cubicBezTo>
                <a:cubicBezTo>
                  <a:pt x="391" y="3042"/>
                  <a:pt x="390" y="3049"/>
                  <a:pt x="401" y="3057"/>
                </a:cubicBezTo>
                <a:cubicBezTo>
                  <a:pt x="407" y="3061"/>
                  <a:pt x="411" y="3065"/>
                  <a:pt x="409" y="3073"/>
                </a:cubicBezTo>
                <a:cubicBezTo>
                  <a:pt x="407" y="3084"/>
                  <a:pt x="399" y="3082"/>
                  <a:pt x="392" y="3084"/>
                </a:cubicBezTo>
                <a:cubicBezTo>
                  <a:pt x="388" y="3085"/>
                  <a:pt x="383" y="3085"/>
                  <a:pt x="378" y="3086"/>
                </a:cubicBezTo>
                <a:cubicBezTo>
                  <a:pt x="351" y="3089"/>
                  <a:pt x="345" y="3104"/>
                  <a:pt x="361" y="3127"/>
                </a:cubicBezTo>
                <a:cubicBezTo>
                  <a:pt x="363" y="3130"/>
                  <a:pt x="365" y="3132"/>
                  <a:pt x="366" y="3135"/>
                </a:cubicBezTo>
                <a:cubicBezTo>
                  <a:pt x="369" y="3141"/>
                  <a:pt x="371" y="3149"/>
                  <a:pt x="365" y="3153"/>
                </a:cubicBezTo>
                <a:cubicBezTo>
                  <a:pt x="360" y="3157"/>
                  <a:pt x="353" y="3153"/>
                  <a:pt x="349" y="3149"/>
                </a:cubicBezTo>
                <a:cubicBezTo>
                  <a:pt x="345" y="3145"/>
                  <a:pt x="342" y="3141"/>
                  <a:pt x="339" y="3136"/>
                </a:cubicBezTo>
                <a:cubicBezTo>
                  <a:pt x="333" y="3129"/>
                  <a:pt x="327" y="3127"/>
                  <a:pt x="319" y="3133"/>
                </a:cubicBezTo>
                <a:cubicBezTo>
                  <a:pt x="300" y="3146"/>
                  <a:pt x="279" y="3148"/>
                  <a:pt x="258" y="3149"/>
                </a:cubicBezTo>
                <a:cubicBezTo>
                  <a:pt x="233" y="3151"/>
                  <a:pt x="207" y="3148"/>
                  <a:pt x="182" y="3154"/>
                </a:cubicBezTo>
                <a:cubicBezTo>
                  <a:pt x="173" y="3156"/>
                  <a:pt x="168" y="3150"/>
                  <a:pt x="164" y="3145"/>
                </a:cubicBezTo>
                <a:cubicBezTo>
                  <a:pt x="150" y="3129"/>
                  <a:pt x="137" y="3113"/>
                  <a:pt x="112" y="3121"/>
                </a:cubicBezTo>
                <a:cubicBezTo>
                  <a:pt x="107" y="3122"/>
                  <a:pt x="104" y="3118"/>
                  <a:pt x="102" y="3114"/>
                </a:cubicBezTo>
                <a:cubicBezTo>
                  <a:pt x="91" y="3094"/>
                  <a:pt x="73" y="3078"/>
                  <a:pt x="58" y="3061"/>
                </a:cubicBezTo>
                <a:cubicBezTo>
                  <a:pt x="35" y="3035"/>
                  <a:pt x="22" y="3006"/>
                  <a:pt x="31" y="2971"/>
                </a:cubicBezTo>
                <a:cubicBezTo>
                  <a:pt x="34" y="2957"/>
                  <a:pt x="26" y="2948"/>
                  <a:pt x="18" y="2940"/>
                </a:cubicBezTo>
                <a:cubicBezTo>
                  <a:pt x="0" y="2921"/>
                  <a:pt x="1" y="2911"/>
                  <a:pt x="21" y="2896"/>
                </a:cubicBezTo>
                <a:cubicBezTo>
                  <a:pt x="43" y="2881"/>
                  <a:pt x="43" y="2881"/>
                  <a:pt x="25" y="2859"/>
                </a:cubicBezTo>
                <a:cubicBezTo>
                  <a:pt x="21" y="2854"/>
                  <a:pt x="18" y="2850"/>
                  <a:pt x="24" y="2844"/>
                </a:cubicBezTo>
                <a:cubicBezTo>
                  <a:pt x="44" y="2821"/>
                  <a:pt x="62" y="2798"/>
                  <a:pt x="83" y="2776"/>
                </a:cubicBezTo>
                <a:cubicBezTo>
                  <a:pt x="98" y="2759"/>
                  <a:pt x="117" y="2748"/>
                  <a:pt x="139" y="2743"/>
                </a:cubicBezTo>
                <a:cubicBezTo>
                  <a:pt x="153" y="2739"/>
                  <a:pt x="180" y="2703"/>
                  <a:pt x="181" y="2688"/>
                </a:cubicBezTo>
                <a:cubicBezTo>
                  <a:pt x="181" y="2683"/>
                  <a:pt x="181" y="2679"/>
                  <a:pt x="175" y="2677"/>
                </a:cubicBezTo>
                <a:cubicBezTo>
                  <a:pt x="144" y="2663"/>
                  <a:pt x="129" y="2636"/>
                  <a:pt x="116" y="2607"/>
                </a:cubicBezTo>
                <a:cubicBezTo>
                  <a:pt x="113" y="2601"/>
                  <a:pt x="111" y="2596"/>
                  <a:pt x="108" y="2591"/>
                </a:cubicBezTo>
                <a:cubicBezTo>
                  <a:pt x="98" y="2575"/>
                  <a:pt x="93" y="2561"/>
                  <a:pt x="100" y="2541"/>
                </a:cubicBezTo>
                <a:cubicBezTo>
                  <a:pt x="107" y="2521"/>
                  <a:pt x="96" y="2501"/>
                  <a:pt x="86" y="2483"/>
                </a:cubicBezTo>
                <a:cubicBezTo>
                  <a:pt x="82" y="2474"/>
                  <a:pt x="80" y="2468"/>
                  <a:pt x="87" y="2459"/>
                </a:cubicBezTo>
                <a:cubicBezTo>
                  <a:pt x="115" y="2421"/>
                  <a:pt x="136" y="2379"/>
                  <a:pt x="140" y="2330"/>
                </a:cubicBezTo>
                <a:cubicBezTo>
                  <a:pt x="141" y="2323"/>
                  <a:pt x="143" y="2320"/>
                  <a:pt x="150" y="2322"/>
                </a:cubicBezTo>
                <a:cubicBezTo>
                  <a:pt x="178" y="2328"/>
                  <a:pt x="196" y="2313"/>
                  <a:pt x="211" y="2293"/>
                </a:cubicBezTo>
                <a:cubicBezTo>
                  <a:pt x="218" y="2284"/>
                  <a:pt x="224" y="2279"/>
                  <a:pt x="237" y="2285"/>
                </a:cubicBezTo>
                <a:cubicBezTo>
                  <a:pt x="253" y="2294"/>
                  <a:pt x="268" y="2286"/>
                  <a:pt x="281" y="2275"/>
                </a:cubicBezTo>
                <a:cubicBezTo>
                  <a:pt x="292" y="2266"/>
                  <a:pt x="303" y="2255"/>
                  <a:pt x="314" y="2246"/>
                </a:cubicBezTo>
                <a:cubicBezTo>
                  <a:pt x="325" y="2238"/>
                  <a:pt x="335" y="2237"/>
                  <a:pt x="338" y="2254"/>
                </a:cubicBezTo>
                <a:cubicBezTo>
                  <a:pt x="338" y="2258"/>
                  <a:pt x="339" y="2262"/>
                  <a:pt x="341" y="2266"/>
                </a:cubicBezTo>
                <a:cubicBezTo>
                  <a:pt x="343" y="2271"/>
                  <a:pt x="343" y="2279"/>
                  <a:pt x="350" y="2280"/>
                </a:cubicBezTo>
                <a:cubicBezTo>
                  <a:pt x="356" y="2280"/>
                  <a:pt x="360" y="2275"/>
                  <a:pt x="363" y="2271"/>
                </a:cubicBezTo>
                <a:cubicBezTo>
                  <a:pt x="378" y="2254"/>
                  <a:pt x="384" y="2255"/>
                  <a:pt x="393" y="2276"/>
                </a:cubicBezTo>
                <a:cubicBezTo>
                  <a:pt x="395" y="2281"/>
                  <a:pt x="396" y="2285"/>
                  <a:pt x="399" y="2289"/>
                </a:cubicBezTo>
                <a:cubicBezTo>
                  <a:pt x="403" y="2295"/>
                  <a:pt x="407" y="2300"/>
                  <a:pt x="417" y="2296"/>
                </a:cubicBezTo>
                <a:cubicBezTo>
                  <a:pt x="426" y="2291"/>
                  <a:pt x="426" y="2287"/>
                  <a:pt x="424" y="2279"/>
                </a:cubicBezTo>
                <a:cubicBezTo>
                  <a:pt x="414" y="2234"/>
                  <a:pt x="425" y="2195"/>
                  <a:pt x="452" y="2158"/>
                </a:cubicBezTo>
                <a:cubicBezTo>
                  <a:pt x="468" y="2136"/>
                  <a:pt x="489" y="2122"/>
                  <a:pt x="516" y="2118"/>
                </a:cubicBezTo>
                <a:cubicBezTo>
                  <a:pt x="528" y="2116"/>
                  <a:pt x="530" y="2112"/>
                  <a:pt x="526" y="2101"/>
                </a:cubicBezTo>
                <a:cubicBezTo>
                  <a:pt x="521" y="2088"/>
                  <a:pt x="517" y="2073"/>
                  <a:pt x="508" y="2062"/>
                </a:cubicBezTo>
                <a:cubicBezTo>
                  <a:pt x="501" y="2054"/>
                  <a:pt x="503" y="2050"/>
                  <a:pt x="512" y="2045"/>
                </a:cubicBezTo>
                <a:cubicBezTo>
                  <a:pt x="531" y="2036"/>
                  <a:pt x="542" y="1996"/>
                  <a:pt x="531" y="1978"/>
                </a:cubicBezTo>
                <a:cubicBezTo>
                  <a:pt x="527" y="1972"/>
                  <a:pt x="521" y="1972"/>
                  <a:pt x="516" y="1971"/>
                </a:cubicBezTo>
                <a:cubicBezTo>
                  <a:pt x="500" y="1967"/>
                  <a:pt x="485" y="1962"/>
                  <a:pt x="473" y="1950"/>
                </a:cubicBezTo>
                <a:cubicBezTo>
                  <a:pt x="454" y="1929"/>
                  <a:pt x="460" y="1910"/>
                  <a:pt x="488" y="1904"/>
                </a:cubicBezTo>
                <a:cubicBezTo>
                  <a:pt x="496" y="1902"/>
                  <a:pt x="505" y="1902"/>
                  <a:pt x="513" y="1900"/>
                </a:cubicBezTo>
                <a:cubicBezTo>
                  <a:pt x="535" y="1894"/>
                  <a:pt x="541" y="1884"/>
                  <a:pt x="534" y="1862"/>
                </a:cubicBezTo>
                <a:cubicBezTo>
                  <a:pt x="531" y="1851"/>
                  <a:pt x="525" y="1843"/>
                  <a:pt x="519" y="1834"/>
                </a:cubicBezTo>
                <a:cubicBezTo>
                  <a:pt x="512" y="1825"/>
                  <a:pt x="506" y="1817"/>
                  <a:pt x="501" y="1807"/>
                </a:cubicBezTo>
                <a:cubicBezTo>
                  <a:pt x="497" y="1800"/>
                  <a:pt x="494" y="1791"/>
                  <a:pt x="496" y="1782"/>
                </a:cubicBezTo>
                <a:cubicBezTo>
                  <a:pt x="500" y="1770"/>
                  <a:pt x="511" y="1778"/>
                  <a:pt x="518" y="1777"/>
                </a:cubicBezTo>
                <a:cubicBezTo>
                  <a:pt x="535" y="1773"/>
                  <a:pt x="553" y="1772"/>
                  <a:pt x="567" y="1761"/>
                </a:cubicBezTo>
                <a:cubicBezTo>
                  <a:pt x="576" y="1753"/>
                  <a:pt x="578" y="1746"/>
                  <a:pt x="571" y="1735"/>
                </a:cubicBezTo>
                <a:cubicBezTo>
                  <a:pt x="561" y="1720"/>
                  <a:pt x="547" y="1706"/>
                  <a:pt x="535" y="1693"/>
                </a:cubicBezTo>
                <a:cubicBezTo>
                  <a:pt x="515" y="1671"/>
                  <a:pt x="499" y="1649"/>
                  <a:pt x="514" y="1618"/>
                </a:cubicBezTo>
                <a:cubicBezTo>
                  <a:pt x="517" y="1610"/>
                  <a:pt x="512" y="1605"/>
                  <a:pt x="508" y="1600"/>
                </a:cubicBezTo>
                <a:cubicBezTo>
                  <a:pt x="501" y="1590"/>
                  <a:pt x="490" y="1584"/>
                  <a:pt x="480" y="1579"/>
                </a:cubicBezTo>
                <a:cubicBezTo>
                  <a:pt x="464" y="1571"/>
                  <a:pt x="448" y="1565"/>
                  <a:pt x="440" y="154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scene3d>
            <a:camera prst="isometricTopUp">
              <a:rot lat="585005" lon="17518078" rev="3941966"/>
            </a:camera>
            <a:lightRig rig="threePt" dir="t"/>
          </a:scene3d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200"/>
          </a:p>
        </p:txBody>
      </p:sp>
      <p:grpSp>
        <p:nvGrpSpPr>
          <p:cNvPr id="45" name="Group 44">
            <a:extLst>
              <a:ext uri="{FF2B5EF4-FFF2-40B4-BE49-F238E27FC236}">
                <a16:creationId xmlns="" xmlns:a16="http://schemas.microsoft.com/office/drawing/2014/main" id="{AC3BD627-8DC3-4319-BBE7-62A9DC5A6810}"/>
              </a:ext>
            </a:extLst>
          </p:cNvPr>
          <p:cNvGrpSpPr/>
          <p:nvPr/>
        </p:nvGrpSpPr>
        <p:grpSpPr>
          <a:xfrm>
            <a:off x="1210933" y="1907281"/>
            <a:ext cx="5141550" cy="3825533"/>
            <a:chOff x="4733216" y="3486970"/>
            <a:chExt cx="7836692" cy="5830833"/>
          </a:xfrm>
          <a:solidFill>
            <a:schemeClr val="bg1"/>
          </a:solidFill>
        </p:grpSpPr>
        <p:sp>
          <p:nvSpPr>
            <p:cNvPr id="44" name="Freeform: Shape 43">
              <a:extLst>
                <a:ext uri="{FF2B5EF4-FFF2-40B4-BE49-F238E27FC236}">
                  <a16:creationId xmlns="" xmlns:a16="http://schemas.microsoft.com/office/drawing/2014/main" id="{BA4296D1-9136-4EF7-BF73-9C4336E28E0C}"/>
                </a:ext>
              </a:extLst>
            </p:cNvPr>
            <p:cNvSpPr/>
            <p:nvPr/>
          </p:nvSpPr>
          <p:spPr>
            <a:xfrm rot="5400000">
              <a:off x="6801154" y="2120167"/>
              <a:ext cx="4401951" cy="7135557"/>
            </a:xfrm>
            <a:custGeom>
              <a:avLst/>
              <a:gdLst>
                <a:gd name="connsiteX0" fmla="*/ 1574201 w 4401951"/>
                <a:gd name="connsiteY0" fmla="*/ 1307005 h 7135557"/>
                <a:gd name="connsiteX1" fmla="*/ 1595137 w 4401951"/>
                <a:gd name="connsiteY1" fmla="*/ 1308799 h 7135557"/>
                <a:gd name="connsiteX2" fmla="*/ 1596178 w 4401951"/>
                <a:gd name="connsiteY2" fmla="*/ 1307005 h 7135557"/>
                <a:gd name="connsiteX3" fmla="*/ 1292196 w 4401951"/>
                <a:gd name="connsiteY3" fmla="*/ 1246107 h 7135557"/>
                <a:gd name="connsiteX4" fmla="*/ 1354627 w 4401951"/>
                <a:gd name="connsiteY4" fmla="*/ 1145598 h 7135557"/>
                <a:gd name="connsiteX5" fmla="*/ 1392692 w 4401951"/>
                <a:gd name="connsiteY5" fmla="*/ 1097590 h 7135557"/>
                <a:gd name="connsiteX6" fmla="*/ 1392692 w 4401951"/>
                <a:gd name="connsiteY6" fmla="*/ 698917 h 7135557"/>
                <a:gd name="connsiteX7" fmla="*/ 10305 w 4401951"/>
                <a:gd name="connsiteY7" fmla="*/ 1963449 h 7135557"/>
                <a:gd name="connsiteX8" fmla="*/ 243210 w 4401951"/>
                <a:gd name="connsiteY8" fmla="*/ 1270953 h 7135557"/>
                <a:gd name="connsiteX9" fmla="*/ 521312 w 4401951"/>
                <a:gd name="connsiteY9" fmla="*/ 2463671 h 7135557"/>
                <a:gd name="connsiteX10" fmla="*/ 1032923 w 4401951"/>
                <a:gd name="connsiteY10" fmla="*/ 24092 h 7135557"/>
                <a:gd name="connsiteX11" fmla="*/ 1044438 w 4401951"/>
                <a:gd name="connsiteY11" fmla="*/ 0 h 7135557"/>
                <a:gd name="connsiteX12" fmla="*/ 1093672 w 4401951"/>
                <a:gd name="connsiteY12" fmla="*/ 664478 h 7135557"/>
                <a:gd name="connsiteX13" fmla="*/ 1143670 w 4401951"/>
                <a:gd name="connsiteY13" fmla="*/ 593153 h 7135557"/>
                <a:gd name="connsiteX14" fmla="*/ 1389562 w 4401951"/>
                <a:gd name="connsiteY14" fmla="*/ 359293 h 7135557"/>
                <a:gd name="connsiteX15" fmla="*/ 1230812 w 4401951"/>
                <a:gd name="connsiteY15" fmla="*/ 1223676 h 7135557"/>
                <a:gd name="connsiteX16" fmla="*/ 1377075 w 4401951"/>
                <a:gd name="connsiteY16" fmla="*/ 659632 h 7135557"/>
                <a:gd name="connsiteX17" fmla="*/ 1392692 w 4401951"/>
                <a:gd name="connsiteY17" fmla="*/ 617304 h 7135557"/>
                <a:gd name="connsiteX18" fmla="*/ 1392692 w 4401951"/>
                <a:gd name="connsiteY18" fmla="*/ 391528 h 7135557"/>
                <a:gd name="connsiteX19" fmla="*/ 1418889 w 4401951"/>
                <a:gd name="connsiteY19" fmla="*/ 509430 h 7135557"/>
                <a:gd name="connsiteX20" fmla="*/ 1422175 w 4401951"/>
                <a:gd name="connsiteY20" fmla="*/ 537401 h 7135557"/>
                <a:gd name="connsiteX21" fmla="*/ 1422535 w 4401951"/>
                <a:gd name="connsiteY21" fmla="*/ 536423 h 7135557"/>
                <a:gd name="connsiteX22" fmla="*/ 1422245 w 4401951"/>
                <a:gd name="connsiteY22" fmla="*/ 538004 h 7135557"/>
                <a:gd name="connsiteX23" fmla="*/ 1447174 w 4401951"/>
                <a:gd name="connsiteY23" fmla="*/ 750227 h 7135557"/>
                <a:gd name="connsiteX24" fmla="*/ 1448990 w 4401951"/>
                <a:gd name="connsiteY24" fmla="*/ 775589 h 7135557"/>
                <a:gd name="connsiteX25" fmla="*/ 1465396 w 4401951"/>
                <a:gd name="connsiteY25" fmla="*/ 822804 h 7135557"/>
                <a:gd name="connsiteX26" fmla="*/ 1504879 w 4401951"/>
                <a:gd name="connsiteY26" fmla="*/ 989383 h 7135557"/>
                <a:gd name="connsiteX27" fmla="*/ 1525291 w 4401951"/>
                <a:gd name="connsiteY27" fmla="*/ 962032 h 7135557"/>
                <a:gd name="connsiteX28" fmla="*/ 1586713 w 4401951"/>
                <a:gd name="connsiteY28" fmla="*/ 781661 h 7135557"/>
                <a:gd name="connsiteX29" fmla="*/ 1588900 w 4401951"/>
                <a:gd name="connsiteY29" fmla="*/ 742775 h 7135557"/>
                <a:gd name="connsiteX30" fmla="*/ 1547037 w 4401951"/>
                <a:gd name="connsiteY30" fmla="*/ 655005 h 7135557"/>
                <a:gd name="connsiteX31" fmla="*/ 1482690 w 4401951"/>
                <a:gd name="connsiteY31" fmla="*/ 547744 h 7135557"/>
                <a:gd name="connsiteX32" fmla="*/ 1587215 w 4401951"/>
                <a:gd name="connsiteY32" fmla="*/ 625548 h 7135557"/>
                <a:gd name="connsiteX33" fmla="*/ 1582482 w 4401951"/>
                <a:gd name="connsiteY33" fmla="*/ 574855 h 7135557"/>
                <a:gd name="connsiteX34" fmla="*/ 1467846 w 4401951"/>
                <a:gd name="connsiteY34" fmla="*/ 238210 h 7135557"/>
                <a:gd name="connsiteX35" fmla="*/ 1861129 w 4401951"/>
                <a:gd name="connsiteY35" fmla="*/ 883588 h 7135557"/>
                <a:gd name="connsiteX36" fmla="*/ 1867608 w 4401951"/>
                <a:gd name="connsiteY36" fmla="*/ 952388 h 7135557"/>
                <a:gd name="connsiteX37" fmla="*/ 1901281 w 4401951"/>
                <a:gd name="connsiteY37" fmla="*/ 1014707 h 7135557"/>
                <a:gd name="connsiteX38" fmla="*/ 1931966 w 4401951"/>
                <a:gd name="connsiteY38" fmla="*/ 1099383 h 7135557"/>
                <a:gd name="connsiteX39" fmla="*/ 1935528 w 4401951"/>
                <a:gd name="connsiteY39" fmla="*/ 1036077 h 7135557"/>
                <a:gd name="connsiteX40" fmla="*/ 1810993 w 4401951"/>
                <a:gd name="connsiteY40" fmla="*/ 593384 h 7135557"/>
                <a:gd name="connsiteX41" fmla="*/ 2043828 w 4401951"/>
                <a:gd name="connsiteY41" fmla="*/ 843442 h 7135557"/>
                <a:gd name="connsiteX42" fmla="*/ 2112308 w 4401951"/>
                <a:gd name="connsiteY42" fmla="*/ 960153 h 7135557"/>
                <a:gd name="connsiteX43" fmla="*/ 2183813 w 4401951"/>
                <a:gd name="connsiteY43" fmla="*/ 879627 h 7135557"/>
                <a:gd name="connsiteX44" fmla="*/ 2714982 w 4401951"/>
                <a:gd name="connsiteY44" fmla="*/ 21558 h 7135557"/>
                <a:gd name="connsiteX45" fmla="*/ 1715073 w 4401951"/>
                <a:gd name="connsiteY45" fmla="*/ 2645841 h 7135557"/>
                <a:gd name="connsiteX46" fmla="*/ 2784794 w 4401951"/>
                <a:gd name="connsiteY46" fmla="*/ 1156569 h 7135557"/>
                <a:gd name="connsiteX47" fmla="*/ 1969674 w 4401951"/>
                <a:gd name="connsiteY47" fmla="*/ 3737766 h 7135557"/>
                <a:gd name="connsiteX48" fmla="*/ 2540919 w 4401951"/>
                <a:gd name="connsiteY48" fmla="*/ 3073208 h 7135557"/>
                <a:gd name="connsiteX49" fmla="*/ 2241680 w 4401951"/>
                <a:gd name="connsiteY49" fmla="*/ 4524527 h 7135557"/>
                <a:gd name="connsiteX50" fmla="*/ 2635972 w 4401951"/>
                <a:gd name="connsiteY50" fmla="*/ 3936651 h 7135557"/>
                <a:gd name="connsiteX51" fmla="*/ 2980221 w 4401951"/>
                <a:gd name="connsiteY51" fmla="*/ 4653430 h 7135557"/>
                <a:gd name="connsiteX52" fmla="*/ 2724238 w 4401951"/>
                <a:gd name="connsiteY52" fmla="*/ 5226768 h 7135557"/>
                <a:gd name="connsiteX53" fmla="*/ 3269110 w 4401951"/>
                <a:gd name="connsiteY53" fmla="*/ 4904889 h 7135557"/>
                <a:gd name="connsiteX54" fmla="*/ 4062237 w 4401951"/>
                <a:gd name="connsiteY54" fmla="*/ 6863126 h 7135557"/>
                <a:gd name="connsiteX55" fmla="*/ 1163872 w 4401951"/>
                <a:gd name="connsiteY55" fmla="*/ 2381077 h 7135557"/>
                <a:gd name="connsiteX56" fmla="*/ 1171818 w 4401951"/>
                <a:gd name="connsiteY56" fmla="*/ 2187765 h 7135557"/>
                <a:gd name="connsiteX57" fmla="*/ 1165562 w 4401951"/>
                <a:gd name="connsiteY57" fmla="*/ 2187901 h 7135557"/>
                <a:gd name="connsiteX58" fmla="*/ 1159676 w 4401951"/>
                <a:gd name="connsiteY58" fmla="*/ 2158334 h 7135557"/>
                <a:gd name="connsiteX59" fmla="*/ 1140976 w 4401951"/>
                <a:gd name="connsiteY59" fmla="*/ 2015351 h 7135557"/>
                <a:gd name="connsiteX60" fmla="*/ 1134897 w 4401951"/>
                <a:gd name="connsiteY60" fmla="*/ 1881299 h 7135557"/>
                <a:gd name="connsiteX61" fmla="*/ 1113671 w 4401951"/>
                <a:gd name="connsiteY61" fmla="*/ 2032179 h 7135557"/>
                <a:gd name="connsiteX62" fmla="*/ 4401951 w 4401951"/>
                <a:gd name="connsiteY62" fmla="*/ 7116709 h 7135557"/>
                <a:gd name="connsiteX63" fmla="*/ 820316 w 4401951"/>
                <a:gd name="connsiteY63" fmla="*/ 6024940 h 7135557"/>
                <a:gd name="connsiteX64" fmla="*/ 1563906 w 4401951"/>
                <a:gd name="connsiteY64" fmla="*/ 6099531 h 7135557"/>
                <a:gd name="connsiteX65" fmla="*/ 162104 w 4401951"/>
                <a:gd name="connsiteY65" fmla="*/ 4265506 h 7135557"/>
                <a:gd name="connsiteX66" fmla="*/ 884894 w 4401951"/>
                <a:gd name="connsiteY66" fmla="*/ 4858595 h 7135557"/>
                <a:gd name="connsiteX67" fmla="*/ 59825 w 4401951"/>
                <a:gd name="connsiteY67" fmla="*/ 3067213 h 7135557"/>
                <a:gd name="connsiteX68" fmla="*/ 601746 w 4401951"/>
                <a:gd name="connsiteY68" fmla="*/ 3720191 h 7135557"/>
                <a:gd name="connsiteX69" fmla="*/ 10305 w 4401951"/>
                <a:gd name="connsiteY69" fmla="*/ 1963449 h 7135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4401951" h="7135557">
                  <a:moveTo>
                    <a:pt x="1574201" y="1307005"/>
                  </a:moveTo>
                  <a:lnTo>
                    <a:pt x="1595137" y="1308799"/>
                  </a:lnTo>
                  <a:lnTo>
                    <a:pt x="1596178" y="1307005"/>
                  </a:lnTo>
                  <a:close/>
                  <a:moveTo>
                    <a:pt x="1292196" y="1246107"/>
                  </a:moveTo>
                  <a:lnTo>
                    <a:pt x="1354627" y="1145598"/>
                  </a:lnTo>
                  <a:lnTo>
                    <a:pt x="1392692" y="1097590"/>
                  </a:lnTo>
                  <a:lnTo>
                    <a:pt x="1392692" y="698917"/>
                  </a:lnTo>
                  <a:close/>
                  <a:moveTo>
                    <a:pt x="10305" y="1963449"/>
                  </a:moveTo>
                  <a:cubicBezTo>
                    <a:pt x="35305" y="1737141"/>
                    <a:pt x="107341" y="1504847"/>
                    <a:pt x="243210" y="1270953"/>
                  </a:cubicBezTo>
                  <a:cubicBezTo>
                    <a:pt x="169779" y="1766302"/>
                    <a:pt x="247539" y="2226400"/>
                    <a:pt x="521312" y="2463671"/>
                  </a:cubicBezTo>
                  <a:cubicBezTo>
                    <a:pt x="290444" y="1194996"/>
                    <a:pt x="254291" y="837377"/>
                    <a:pt x="1032923" y="24092"/>
                  </a:cubicBezTo>
                  <a:cubicBezTo>
                    <a:pt x="1038793" y="11284"/>
                    <a:pt x="1042539" y="3412"/>
                    <a:pt x="1044438" y="0"/>
                  </a:cubicBezTo>
                  <a:lnTo>
                    <a:pt x="1093672" y="664478"/>
                  </a:lnTo>
                  <a:lnTo>
                    <a:pt x="1143670" y="593153"/>
                  </a:lnTo>
                  <a:cubicBezTo>
                    <a:pt x="1210644" y="509720"/>
                    <a:pt x="1291811" y="431141"/>
                    <a:pt x="1389562" y="359293"/>
                  </a:cubicBezTo>
                  <a:cubicBezTo>
                    <a:pt x="1199332" y="664152"/>
                    <a:pt x="1118671" y="989135"/>
                    <a:pt x="1230812" y="1223676"/>
                  </a:cubicBezTo>
                  <a:cubicBezTo>
                    <a:pt x="1283709" y="998470"/>
                    <a:pt x="1328298" y="814214"/>
                    <a:pt x="1377075" y="659632"/>
                  </a:cubicBezTo>
                  <a:lnTo>
                    <a:pt x="1392692" y="617304"/>
                  </a:lnTo>
                  <a:lnTo>
                    <a:pt x="1392692" y="391528"/>
                  </a:lnTo>
                  <a:lnTo>
                    <a:pt x="1418889" y="509430"/>
                  </a:lnTo>
                  <a:lnTo>
                    <a:pt x="1422175" y="537401"/>
                  </a:lnTo>
                  <a:lnTo>
                    <a:pt x="1422535" y="536423"/>
                  </a:lnTo>
                  <a:cubicBezTo>
                    <a:pt x="1422439" y="536949"/>
                    <a:pt x="1422342" y="537477"/>
                    <a:pt x="1422245" y="538004"/>
                  </a:cubicBezTo>
                  <a:lnTo>
                    <a:pt x="1447174" y="750227"/>
                  </a:lnTo>
                  <a:lnTo>
                    <a:pt x="1448990" y="775589"/>
                  </a:lnTo>
                  <a:lnTo>
                    <a:pt x="1465396" y="822804"/>
                  </a:lnTo>
                  <a:lnTo>
                    <a:pt x="1504879" y="989383"/>
                  </a:lnTo>
                  <a:lnTo>
                    <a:pt x="1525291" y="962032"/>
                  </a:lnTo>
                  <a:cubicBezTo>
                    <a:pt x="1557458" y="907490"/>
                    <a:pt x="1577556" y="846778"/>
                    <a:pt x="1586713" y="781661"/>
                  </a:cubicBezTo>
                  <a:cubicBezTo>
                    <a:pt x="1587442" y="768698"/>
                    <a:pt x="1588171" y="755737"/>
                    <a:pt x="1588900" y="742775"/>
                  </a:cubicBezTo>
                  <a:lnTo>
                    <a:pt x="1547037" y="655005"/>
                  </a:lnTo>
                  <a:cubicBezTo>
                    <a:pt x="1527714" y="619152"/>
                    <a:pt x="1506210" y="583330"/>
                    <a:pt x="1482690" y="547744"/>
                  </a:cubicBezTo>
                  <a:lnTo>
                    <a:pt x="1587215" y="625548"/>
                  </a:lnTo>
                  <a:lnTo>
                    <a:pt x="1582482" y="574855"/>
                  </a:lnTo>
                  <a:cubicBezTo>
                    <a:pt x="1565083" y="466606"/>
                    <a:pt x="1525602" y="352408"/>
                    <a:pt x="1467846" y="238210"/>
                  </a:cubicBezTo>
                  <a:cubicBezTo>
                    <a:pt x="1710374" y="439406"/>
                    <a:pt x="1825116" y="661256"/>
                    <a:pt x="1861129" y="883588"/>
                  </a:cubicBezTo>
                  <a:lnTo>
                    <a:pt x="1867608" y="952388"/>
                  </a:lnTo>
                  <a:lnTo>
                    <a:pt x="1901281" y="1014707"/>
                  </a:lnTo>
                  <a:lnTo>
                    <a:pt x="1931966" y="1099383"/>
                  </a:lnTo>
                  <a:lnTo>
                    <a:pt x="1935528" y="1036077"/>
                  </a:lnTo>
                  <a:cubicBezTo>
                    <a:pt x="1932520" y="897911"/>
                    <a:pt x="1887999" y="745647"/>
                    <a:pt x="1810993" y="593384"/>
                  </a:cubicBezTo>
                  <a:cubicBezTo>
                    <a:pt x="1908003" y="673863"/>
                    <a:pt x="1984569" y="757646"/>
                    <a:pt x="2043828" y="843442"/>
                  </a:cubicBezTo>
                  <a:lnTo>
                    <a:pt x="2112308" y="960153"/>
                  </a:lnTo>
                  <a:lnTo>
                    <a:pt x="2183813" y="879627"/>
                  </a:lnTo>
                  <a:cubicBezTo>
                    <a:pt x="2322640" y="717571"/>
                    <a:pt x="2486557" y="489948"/>
                    <a:pt x="2714982" y="21558"/>
                  </a:cubicBezTo>
                  <a:cubicBezTo>
                    <a:pt x="3240019" y="1209833"/>
                    <a:pt x="1631771" y="1832795"/>
                    <a:pt x="1715073" y="2645841"/>
                  </a:cubicBezTo>
                  <a:cubicBezTo>
                    <a:pt x="2045535" y="2037427"/>
                    <a:pt x="2319419" y="1566185"/>
                    <a:pt x="2784794" y="1156569"/>
                  </a:cubicBezTo>
                  <a:cubicBezTo>
                    <a:pt x="3117678" y="2938725"/>
                    <a:pt x="2267144" y="2835936"/>
                    <a:pt x="1969674" y="3737766"/>
                  </a:cubicBezTo>
                  <a:cubicBezTo>
                    <a:pt x="2204132" y="3553211"/>
                    <a:pt x="2311509" y="3203451"/>
                    <a:pt x="2540919" y="3073208"/>
                  </a:cubicBezTo>
                  <a:cubicBezTo>
                    <a:pt x="2781764" y="3802291"/>
                    <a:pt x="2294248" y="3762456"/>
                    <a:pt x="2241680" y="4524527"/>
                  </a:cubicBezTo>
                  <a:lnTo>
                    <a:pt x="2635972" y="3936651"/>
                  </a:lnTo>
                  <a:cubicBezTo>
                    <a:pt x="2747761" y="4010954"/>
                    <a:pt x="2965511" y="4438411"/>
                    <a:pt x="2980221" y="4653430"/>
                  </a:cubicBezTo>
                  <a:cubicBezTo>
                    <a:pt x="2994932" y="4868450"/>
                    <a:pt x="2868201" y="4856669"/>
                    <a:pt x="2724238" y="5226768"/>
                  </a:cubicBezTo>
                  <a:cubicBezTo>
                    <a:pt x="2879924" y="5084195"/>
                    <a:pt x="3180097" y="4801659"/>
                    <a:pt x="3269110" y="4904889"/>
                  </a:cubicBezTo>
                  <a:cubicBezTo>
                    <a:pt x="3572739" y="5194238"/>
                    <a:pt x="3288409" y="5620681"/>
                    <a:pt x="4062237" y="6863126"/>
                  </a:cubicBezTo>
                  <a:cubicBezTo>
                    <a:pt x="2180073" y="6016731"/>
                    <a:pt x="1166812" y="4088916"/>
                    <a:pt x="1163872" y="2381077"/>
                  </a:cubicBezTo>
                  <a:lnTo>
                    <a:pt x="1171818" y="2187765"/>
                  </a:lnTo>
                  <a:lnTo>
                    <a:pt x="1165562" y="2187901"/>
                  </a:lnTo>
                  <a:lnTo>
                    <a:pt x="1159676" y="2158334"/>
                  </a:lnTo>
                  <a:cubicBezTo>
                    <a:pt x="1151650" y="2111164"/>
                    <a:pt x="1145304" y="2063446"/>
                    <a:pt x="1140976" y="2015351"/>
                  </a:cubicBezTo>
                  <a:lnTo>
                    <a:pt x="1134897" y="1881299"/>
                  </a:lnTo>
                  <a:lnTo>
                    <a:pt x="1113671" y="2032179"/>
                  </a:lnTo>
                  <a:cubicBezTo>
                    <a:pt x="927929" y="3958603"/>
                    <a:pt x="2274745" y="6444895"/>
                    <a:pt x="4401951" y="7116709"/>
                  </a:cubicBezTo>
                  <a:cubicBezTo>
                    <a:pt x="2031981" y="7255286"/>
                    <a:pt x="1150032" y="6603410"/>
                    <a:pt x="820316" y="6024940"/>
                  </a:cubicBezTo>
                  <a:cubicBezTo>
                    <a:pt x="1359331" y="6159038"/>
                    <a:pt x="1370002" y="6176835"/>
                    <a:pt x="1563906" y="6099531"/>
                  </a:cubicBezTo>
                  <a:cubicBezTo>
                    <a:pt x="517037" y="5889014"/>
                    <a:pt x="393579" y="5232930"/>
                    <a:pt x="162104" y="4265506"/>
                  </a:cubicBezTo>
                  <a:cubicBezTo>
                    <a:pt x="342018" y="4353444"/>
                    <a:pt x="494429" y="4855174"/>
                    <a:pt x="884894" y="4858595"/>
                  </a:cubicBezTo>
                  <a:cubicBezTo>
                    <a:pt x="498053" y="4364291"/>
                    <a:pt x="-195081" y="3923696"/>
                    <a:pt x="59825" y="3067213"/>
                  </a:cubicBezTo>
                  <a:cubicBezTo>
                    <a:pt x="327943" y="3660046"/>
                    <a:pt x="203678" y="3405627"/>
                    <a:pt x="601746" y="3720191"/>
                  </a:cubicBezTo>
                  <a:cubicBezTo>
                    <a:pt x="283632" y="3267428"/>
                    <a:pt x="-64693" y="2642375"/>
                    <a:pt x="10305" y="196344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="" xmlns:a16="http://schemas.microsoft.com/office/drawing/2014/main" id="{13F2C3F8-1CA0-4C5C-886C-E20CDA99E954}"/>
                </a:ext>
              </a:extLst>
            </p:cNvPr>
            <p:cNvSpPr/>
            <p:nvPr/>
          </p:nvSpPr>
          <p:spPr>
            <a:xfrm rot="1520710">
              <a:off x="4733216" y="7292574"/>
              <a:ext cx="678947" cy="2025229"/>
            </a:xfrm>
            <a:custGeom>
              <a:avLst/>
              <a:gdLst>
                <a:gd name="connsiteX0" fmla="*/ 541078 w 678947"/>
                <a:gd name="connsiteY0" fmla="*/ 692150 h 1803619"/>
                <a:gd name="connsiteX1" fmla="*/ 675744 w 678947"/>
                <a:gd name="connsiteY1" fmla="*/ 1076908 h 1803619"/>
                <a:gd name="connsiteX2" fmla="*/ 678947 w 678947"/>
                <a:gd name="connsiteY2" fmla="*/ 1076908 h 1803619"/>
                <a:gd name="connsiteX3" fmla="*/ 677934 w 678947"/>
                <a:gd name="connsiteY3" fmla="*/ 1079426 h 1803619"/>
                <a:gd name="connsiteX4" fmla="*/ 678947 w 678947"/>
                <a:gd name="connsiteY4" fmla="*/ 1080591 h 1803619"/>
                <a:gd name="connsiteX5" fmla="*/ 677465 w 678947"/>
                <a:gd name="connsiteY5" fmla="*/ 1080591 h 1803619"/>
                <a:gd name="connsiteX6" fmla="*/ 380803 w 678947"/>
                <a:gd name="connsiteY6" fmla="*/ 1798594 h 1803619"/>
                <a:gd name="connsiteX7" fmla="*/ 370346 w 678947"/>
                <a:gd name="connsiteY7" fmla="*/ 1206657 h 1803619"/>
                <a:gd name="connsiteX8" fmla="*/ 430248 w 678947"/>
                <a:gd name="connsiteY8" fmla="*/ 1124930 h 1803619"/>
                <a:gd name="connsiteX9" fmla="*/ 339473 w 678947"/>
                <a:gd name="connsiteY9" fmla="*/ 1037677 h 1803619"/>
                <a:gd name="connsiteX10" fmla="*/ 248698 w 678947"/>
                <a:gd name="connsiteY10" fmla="*/ 1124930 h 1803619"/>
                <a:gd name="connsiteX11" fmla="*/ 308601 w 678947"/>
                <a:gd name="connsiteY11" fmla="*/ 1206658 h 1803619"/>
                <a:gd name="connsiteX12" fmla="*/ 298145 w 678947"/>
                <a:gd name="connsiteY12" fmla="*/ 1803619 h 1803619"/>
                <a:gd name="connsiteX13" fmla="*/ 1482 w 678947"/>
                <a:gd name="connsiteY13" fmla="*/ 1080591 h 1803619"/>
                <a:gd name="connsiteX14" fmla="*/ 1 w 678947"/>
                <a:gd name="connsiteY14" fmla="*/ 1080591 h 1803619"/>
                <a:gd name="connsiteX15" fmla="*/ 977 w 678947"/>
                <a:gd name="connsiteY15" fmla="*/ 1079335 h 1803619"/>
                <a:gd name="connsiteX16" fmla="*/ 0 w 678947"/>
                <a:gd name="connsiteY16" fmla="*/ 1076908 h 1803619"/>
                <a:gd name="connsiteX17" fmla="*/ 2865 w 678947"/>
                <a:gd name="connsiteY17" fmla="*/ 1076908 h 1803619"/>
                <a:gd name="connsiteX18" fmla="*/ 128363 w 678947"/>
                <a:gd name="connsiteY18" fmla="*/ 696719 h 1803619"/>
                <a:gd name="connsiteX19" fmla="*/ 162613 w 678947"/>
                <a:gd name="connsiteY19" fmla="*/ 573663 h 1803619"/>
                <a:gd name="connsiteX20" fmla="*/ 516334 w 678947"/>
                <a:gd name="connsiteY20" fmla="*/ 573663 h 1803619"/>
                <a:gd name="connsiteX21" fmla="*/ 561325 w 678947"/>
                <a:gd name="connsiteY21" fmla="*/ 618654 h 1803619"/>
                <a:gd name="connsiteX22" fmla="*/ 516334 w 678947"/>
                <a:gd name="connsiteY22" fmla="*/ 663645 h 1803619"/>
                <a:gd name="connsiteX23" fmla="*/ 162613 w 678947"/>
                <a:gd name="connsiteY23" fmla="*/ 663645 h 1803619"/>
                <a:gd name="connsiteX24" fmla="*/ 117622 w 678947"/>
                <a:gd name="connsiteY24" fmla="*/ 618654 h 1803619"/>
                <a:gd name="connsiteX25" fmla="*/ 162613 w 678947"/>
                <a:gd name="connsiteY25" fmla="*/ 573663 h 1803619"/>
                <a:gd name="connsiteX26" fmla="*/ 346730 w 678947"/>
                <a:gd name="connsiteY26" fmla="*/ 0 h 1803619"/>
                <a:gd name="connsiteX27" fmla="*/ 477359 w 678947"/>
                <a:gd name="connsiteY27" fmla="*/ 58057 h 1803619"/>
                <a:gd name="connsiteX28" fmla="*/ 535416 w 678947"/>
                <a:gd name="connsiteY28" fmla="*/ 508918 h 1803619"/>
                <a:gd name="connsiteX29" fmla="*/ 143530 w 678947"/>
                <a:gd name="connsiteY29" fmla="*/ 508918 h 1803619"/>
                <a:gd name="connsiteX0" fmla="*/ 541078 w 678947"/>
                <a:gd name="connsiteY0" fmla="*/ 913760 h 2025229"/>
                <a:gd name="connsiteX1" fmla="*/ 675744 w 678947"/>
                <a:gd name="connsiteY1" fmla="*/ 1298518 h 2025229"/>
                <a:gd name="connsiteX2" fmla="*/ 678947 w 678947"/>
                <a:gd name="connsiteY2" fmla="*/ 1298518 h 2025229"/>
                <a:gd name="connsiteX3" fmla="*/ 677934 w 678947"/>
                <a:gd name="connsiteY3" fmla="*/ 1301036 h 2025229"/>
                <a:gd name="connsiteX4" fmla="*/ 678947 w 678947"/>
                <a:gd name="connsiteY4" fmla="*/ 1302201 h 2025229"/>
                <a:gd name="connsiteX5" fmla="*/ 677465 w 678947"/>
                <a:gd name="connsiteY5" fmla="*/ 1302201 h 2025229"/>
                <a:gd name="connsiteX6" fmla="*/ 380803 w 678947"/>
                <a:gd name="connsiteY6" fmla="*/ 2020204 h 2025229"/>
                <a:gd name="connsiteX7" fmla="*/ 370346 w 678947"/>
                <a:gd name="connsiteY7" fmla="*/ 1428267 h 2025229"/>
                <a:gd name="connsiteX8" fmla="*/ 430248 w 678947"/>
                <a:gd name="connsiteY8" fmla="*/ 1346540 h 2025229"/>
                <a:gd name="connsiteX9" fmla="*/ 339473 w 678947"/>
                <a:gd name="connsiteY9" fmla="*/ 1259287 h 2025229"/>
                <a:gd name="connsiteX10" fmla="*/ 248698 w 678947"/>
                <a:gd name="connsiteY10" fmla="*/ 1346540 h 2025229"/>
                <a:gd name="connsiteX11" fmla="*/ 308601 w 678947"/>
                <a:gd name="connsiteY11" fmla="*/ 1428268 h 2025229"/>
                <a:gd name="connsiteX12" fmla="*/ 298145 w 678947"/>
                <a:gd name="connsiteY12" fmla="*/ 2025229 h 2025229"/>
                <a:gd name="connsiteX13" fmla="*/ 1482 w 678947"/>
                <a:gd name="connsiteY13" fmla="*/ 1302201 h 2025229"/>
                <a:gd name="connsiteX14" fmla="*/ 1 w 678947"/>
                <a:gd name="connsiteY14" fmla="*/ 1302201 h 2025229"/>
                <a:gd name="connsiteX15" fmla="*/ 977 w 678947"/>
                <a:gd name="connsiteY15" fmla="*/ 1300945 h 2025229"/>
                <a:gd name="connsiteX16" fmla="*/ 0 w 678947"/>
                <a:gd name="connsiteY16" fmla="*/ 1298518 h 2025229"/>
                <a:gd name="connsiteX17" fmla="*/ 2865 w 678947"/>
                <a:gd name="connsiteY17" fmla="*/ 1298518 h 2025229"/>
                <a:gd name="connsiteX18" fmla="*/ 128363 w 678947"/>
                <a:gd name="connsiteY18" fmla="*/ 918329 h 2025229"/>
                <a:gd name="connsiteX19" fmla="*/ 541078 w 678947"/>
                <a:gd name="connsiteY19" fmla="*/ 913760 h 2025229"/>
                <a:gd name="connsiteX20" fmla="*/ 162613 w 678947"/>
                <a:gd name="connsiteY20" fmla="*/ 795273 h 2025229"/>
                <a:gd name="connsiteX21" fmla="*/ 516334 w 678947"/>
                <a:gd name="connsiteY21" fmla="*/ 795273 h 2025229"/>
                <a:gd name="connsiteX22" fmla="*/ 561325 w 678947"/>
                <a:gd name="connsiteY22" fmla="*/ 840264 h 2025229"/>
                <a:gd name="connsiteX23" fmla="*/ 516334 w 678947"/>
                <a:gd name="connsiteY23" fmla="*/ 885255 h 2025229"/>
                <a:gd name="connsiteX24" fmla="*/ 162613 w 678947"/>
                <a:gd name="connsiteY24" fmla="*/ 885255 h 2025229"/>
                <a:gd name="connsiteX25" fmla="*/ 117622 w 678947"/>
                <a:gd name="connsiteY25" fmla="*/ 840264 h 2025229"/>
                <a:gd name="connsiteX26" fmla="*/ 162613 w 678947"/>
                <a:gd name="connsiteY26" fmla="*/ 795273 h 2025229"/>
                <a:gd name="connsiteX27" fmla="*/ 306002 w 678947"/>
                <a:gd name="connsiteY27" fmla="*/ 0 h 2025229"/>
                <a:gd name="connsiteX28" fmla="*/ 477359 w 678947"/>
                <a:gd name="connsiteY28" fmla="*/ 279667 h 2025229"/>
                <a:gd name="connsiteX29" fmla="*/ 535416 w 678947"/>
                <a:gd name="connsiteY29" fmla="*/ 730528 h 2025229"/>
                <a:gd name="connsiteX30" fmla="*/ 143530 w 678947"/>
                <a:gd name="connsiteY30" fmla="*/ 730528 h 2025229"/>
                <a:gd name="connsiteX31" fmla="*/ 306002 w 678947"/>
                <a:gd name="connsiteY31" fmla="*/ 0 h 20252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678947" h="2025229">
                  <a:moveTo>
                    <a:pt x="541078" y="913760"/>
                  </a:moveTo>
                  <a:cubicBezTo>
                    <a:pt x="517510" y="1040676"/>
                    <a:pt x="540707" y="1154107"/>
                    <a:pt x="675744" y="1298518"/>
                  </a:cubicBezTo>
                  <a:lnTo>
                    <a:pt x="678947" y="1298518"/>
                  </a:lnTo>
                  <a:lnTo>
                    <a:pt x="677934" y="1301036"/>
                  </a:lnTo>
                  <a:lnTo>
                    <a:pt x="678947" y="1302201"/>
                  </a:lnTo>
                  <a:lnTo>
                    <a:pt x="677465" y="1302201"/>
                  </a:lnTo>
                  <a:lnTo>
                    <a:pt x="380803" y="2020204"/>
                  </a:lnTo>
                  <a:lnTo>
                    <a:pt x="370346" y="1428267"/>
                  </a:lnTo>
                  <a:cubicBezTo>
                    <a:pt x="405337" y="1416402"/>
                    <a:pt x="430248" y="1384267"/>
                    <a:pt x="430248" y="1346540"/>
                  </a:cubicBezTo>
                  <a:cubicBezTo>
                    <a:pt x="430248" y="1298351"/>
                    <a:pt x="389607" y="1259287"/>
                    <a:pt x="339473" y="1259287"/>
                  </a:cubicBezTo>
                  <a:cubicBezTo>
                    <a:pt x="289339" y="1259287"/>
                    <a:pt x="248698" y="1298351"/>
                    <a:pt x="248698" y="1346540"/>
                  </a:cubicBezTo>
                  <a:cubicBezTo>
                    <a:pt x="248698" y="1384267"/>
                    <a:pt x="273609" y="1416402"/>
                    <a:pt x="308601" y="1428268"/>
                  </a:cubicBezTo>
                  <a:cubicBezTo>
                    <a:pt x="308601" y="1640657"/>
                    <a:pt x="298145" y="1812840"/>
                    <a:pt x="298145" y="2025229"/>
                  </a:cubicBezTo>
                  <a:cubicBezTo>
                    <a:pt x="195772" y="1770818"/>
                    <a:pt x="103855" y="1556612"/>
                    <a:pt x="1482" y="1302201"/>
                  </a:cubicBezTo>
                  <a:lnTo>
                    <a:pt x="1" y="1302201"/>
                  </a:lnTo>
                  <a:cubicBezTo>
                    <a:pt x="335" y="1301788"/>
                    <a:pt x="668" y="1301375"/>
                    <a:pt x="977" y="1300945"/>
                  </a:cubicBezTo>
                  <a:lnTo>
                    <a:pt x="0" y="1298518"/>
                  </a:lnTo>
                  <a:lnTo>
                    <a:pt x="2865" y="1298518"/>
                  </a:lnTo>
                  <a:cubicBezTo>
                    <a:pt x="133453" y="1136606"/>
                    <a:pt x="156667" y="1063482"/>
                    <a:pt x="128363" y="918329"/>
                  </a:cubicBezTo>
                  <a:lnTo>
                    <a:pt x="541078" y="913760"/>
                  </a:lnTo>
                  <a:close/>
                  <a:moveTo>
                    <a:pt x="162613" y="795273"/>
                  </a:moveTo>
                  <a:lnTo>
                    <a:pt x="516334" y="795273"/>
                  </a:lnTo>
                  <a:cubicBezTo>
                    <a:pt x="541182" y="795273"/>
                    <a:pt x="561325" y="815416"/>
                    <a:pt x="561325" y="840264"/>
                  </a:cubicBezTo>
                  <a:cubicBezTo>
                    <a:pt x="561325" y="865112"/>
                    <a:pt x="541182" y="885255"/>
                    <a:pt x="516334" y="885255"/>
                  </a:cubicBezTo>
                  <a:lnTo>
                    <a:pt x="162613" y="885255"/>
                  </a:lnTo>
                  <a:cubicBezTo>
                    <a:pt x="137765" y="885255"/>
                    <a:pt x="117622" y="865112"/>
                    <a:pt x="117622" y="840264"/>
                  </a:cubicBezTo>
                  <a:cubicBezTo>
                    <a:pt x="117622" y="815416"/>
                    <a:pt x="137765" y="795273"/>
                    <a:pt x="162613" y="795273"/>
                  </a:cubicBezTo>
                  <a:close/>
                  <a:moveTo>
                    <a:pt x="306002" y="0"/>
                  </a:moveTo>
                  <a:lnTo>
                    <a:pt x="477359" y="279667"/>
                  </a:lnTo>
                  <a:lnTo>
                    <a:pt x="535416" y="730528"/>
                  </a:lnTo>
                  <a:lnTo>
                    <a:pt x="143530" y="730528"/>
                  </a:lnTo>
                  <a:cubicBezTo>
                    <a:pt x="211263" y="560889"/>
                    <a:pt x="238269" y="169639"/>
                    <a:pt x="3060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="" xmlns:a16="http://schemas.microsoft.com/office/drawing/2014/main" id="{8E26355E-A180-4415-A282-BDD201486BDB}"/>
              </a:ext>
            </a:extLst>
          </p:cNvPr>
          <p:cNvGrpSpPr/>
          <p:nvPr/>
        </p:nvGrpSpPr>
        <p:grpSpPr>
          <a:xfrm rot="74106" flipH="1">
            <a:off x="7748957" y="1571359"/>
            <a:ext cx="497280" cy="594768"/>
            <a:chOff x="5704433" y="717502"/>
            <a:chExt cx="7365528" cy="8809481"/>
          </a:xfrm>
          <a:solidFill>
            <a:schemeClr val="bg1"/>
          </a:solidFill>
        </p:grpSpPr>
        <p:sp>
          <p:nvSpPr>
            <p:cNvPr id="137" name="Freeform: Shape 136">
              <a:extLst>
                <a:ext uri="{FF2B5EF4-FFF2-40B4-BE49-F238E27FC236}">
                  <a16:creationId xmlns="" xmlns:a16="http://schemas.microsoft.com/office/drawing/2014/main" id="{F267687D-5D54-4D4D-9555-A9B34255F78C}"/>
                </a:ext>
              </a:extLst>
            </p:cNvPr>
            <p:cNvSpPr/>
            <p:nvPr/>
          </p:nvSpPr>
          <p:spPr>
            <a:xfrm>
              <a:off x="11674968" y="8268753"/>
              <a:ext cx="765879" cy="1258230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6700" h="438150">
                  <a:moveTo>
                    <a:pt x="0" y="0"/>
                  </a:moveTo>
                  <a:lnTo>
                    <a:pt x="19050" y="438150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="" xmlns:a16="http://schemas.microsoft.com/office/drawing/2014/main" id="{0B2E5AC4-C413-444C-BA68-C51DABC0ACA5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="" xmlns:a16="http://schemas.microsoft.com/office/drawing/2014/main" id="{A9474942-B1EF-4076-990B-5BD620548910}"/>
                </a:ext>
              </a:extLst>
            </p:cNvPr>
            <p:cNvSpPr/>
            <p:nvPr/>
          </p:nvSpPr>
          <p:spPr>
            <a:xfrm>
              <a:off x="5704433" y="5540923"/>
              <a:ext cx="793232" cy="589649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225" h="205332">
                  <a:moveTo>
                    <a:pt x="157232" y="0"/>
                  </a:moveTo>
                  <a:lnTo>
                    <a:pt x="0" y="205332"/>
                  </a:lnTo>
                  <a:lnTo>
                    <a:pt x="276225" y="157707"/>
                  </a:lnTo>
                  <a:lnTo>
                    <a:pt x="15723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="" xmlns:a16="http://schemas.microsoft.com/office/drawing/2014/main" id="{C718B5A3-0933-474D-846F-370E91AC1549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="" xmlns:a16="http://schemas.microsoft.com/office/drawing/2014/main" id="{93AC4238-AFD2-4112-95D6-82ED82DE4A80}"/>
                </a:ext>
              </a:extLst>
            </p:cNvPr>
            <p:cNvSpPr/>
            <p:nvPr/>
          </p:nvSpPr>
          <p:spPr>
            <a:xfrm>
              <a:off x="10143209" y="2425829"/>
              <a:ext cx="2926752" cy="3993512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9175" h="1390650">
                  <a:moveTo>
                    <a:pt x="1019175" y="0"/>
                  </a:moveTo>
                  <a:lnTo>
                    <a:pt x="0" y="295275"/>
                  </a:lnTo>
                  <a:lnTo>
                    <a:pt x="19050" y="1390650"/>
                  </a:lnTo>
                  <a:lnTo>
                    <a:pt x="101917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="" xmlns:a16="http://schemas.microsoft.com/office/drawing/2014/main" id="{522E02E8-24E8-4F6B-9CB6-833954E78607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="" xmlns:a16="http://schemas.microsoft.com/office/drawing/2014/main" id="{40128B42-AD27-4640-BC60-7FF4BD276DAE}"/>
                </a:ext>
              </a:extLst>
            </p:cNvPr>
            <p:cNvSpPr/>
            <p:nvPr/>
          </p:nvSpPr>
          <p:spPr>
            <a:xfrm>
              <a:off x="7708809" y="717502"/>
              <a:ext cx="2543812" cy="6236443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171700">
                  <a:moveTo>
                    <a:pt x="0" y="914400"/>
                  </a:moveTo>
                  <a:lnTo>
                    <a:pt x="871538" y="0"/>
                  </a:lnTo>
                  <a:cubicBezTo>
                    <a:pt x="876300" y="723900"/>
                    <a:pt x="881063" y="1447800"/>
                    <a:pt x="885825" y="2171700"/>
                  </a:cubicBezTo>
                  <a:lnTo>
                    <a:pt x="0" y="91440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="" xmlns:a16="http://schemas.microsoft.com/office/drawing/2014/main" id="{190AB368-743C-4488-8EBA-F26521343263}"/>
              </a:ext>
            </a:extLst>
          </p:cNvPr>
          <p:cNvGrpSpPr/>
          <p:nvPr/>
        </p:nvGrpSpPr>
        <p:grpSpPr>
          <a:xfrm rot="74106" flipH="1">
            <a:off x="10271025" y="188204"/>
            <a:ext cx="914980" cy="1036921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30" name="Freeform: Shape 129">
              <a:extLst>
                <a:ext uri="{FF2B5EF4-FFF2-40B4-BE49-F238E27FC236}">
                  <a16:creationId xmlns="" xmlns:a16="http://schemas.microsoft.com/office/drawing/2014/main" id="{6395662B-F167-44D5-814A-D7929D40CF63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="" xmlns:a16="http://schemas.microsoft.com/office/drawing/2014/main" id="{586E9982-E4F6-49E6-9DFA-EAB7CB88D798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="" xmlns:a16="http://schemas.microsoft.com/office/drawing/2014/main" id="{8C88E72B-606C-455F-9F21-F74A1881DA14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="" xmlns:a16="http://schemas.microsoft.com/office/drawing/2014/main" id="{281EF72A-930C-4BFD-A59C-8172CBE4C75B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="" xmlns:a16="http://schemas.microsoft.com/office/drawing/2014/main" id="{C5150E5E-2835-46B3-AD5F-1CD59C385250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="" xmlns:a16="http://schemas.microsoft.com/office/drawing/2014/main" id="{3DFD155F-7F67-4D3D-A7D9-8A1EA7BB4F28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="" xmlns:a16="http://schemas.microsoft.com/office/drawing/2014/main" id="{2C6F5F67-35F5-437F-B7C6-2BE7C1699A11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="" xmlns:a16="http://schemas.microsoft.com/office/drawing/2014/main" id="{D55016E2-82D8-42BE-9750-8C7CD1FC9A1F}"/>
              </a:ext>
            </a:extLst>
          </p:cNvPr>
          <p:cNvGrpSpPr/>
          <p:nvPr/>
        </p:nvGrpSpPr>
        <p:grpSpPr>
          <a:xfrm rot="74106" flipH="1">
            <a:off x="8028642" y="2577760"/>
            <a:ext cx="255546" cy="263981"/>
            <a:chOff x="5365048" y="1982197"/>
            <a:chExt cx="7362621" cy="7605634"/>
          </a:xfrm>
          <a:solidFill>
            <a:schemeClr val="bg1"/>
          </a:solidFill>
        </p:grpSpPr>
        <p:sp>
          <p:nvSpPr>
            <p:cNvPr id="123" name="Freeform: Shape 122">
              <a:extLst>
                <a:ext uri="{FF2B5EF4-FFF2-40B4-BE49-F238E27FC236}">
                  <a16:creationId xmlns="" xmlns:a16="http://schemas.microsoft.com/office/drawing/2014/main" id="{D7019B01-A3C5-4E7A-BA07-7B7E8B4B37EB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="" xmlns:a16="http://schemas.microsoft.com/office/drawing/2014/main" id="{A5D8B653-5BB2-417B-A240-6A188D1AD044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="" xmlns:a16="http://schemas.microsoft.com/office/drawing/2014/main" id="{E53D7C37-A239-4161-9BD8-1642FFEA0F80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="" xmlns:a16="http://schemas.microsoft.com/office/drawing/2014/main" id="{9299447B-4B56-4224-BD72-B4518A754DED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="" xmlns:a16="http://schemas.microsoft.com/office/drawing/2014/main" id="{EFF8AB55-C79E-441E-A45D-A5F3AC94F5F3}"/>
                </a:ext>
              </a:extLst>
            </p:cNvPr>
            <p:cNvSpPr/>
            <p:nvPr/>
          </p:nvSpPr>
          <p:spPr>
            <a:xfrm>
              <a:off x="9871173" y="3444023"/>
              <a:ext cx="1940058" cy="2975318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  <a:gd name="connsiteX0" fmla="*/ 1247497 w 1247497"/>
                <a:gd name="connsiteY0" fmla="*/ 0 h 1024830"/>
                <a:gd name="connsiteX1" fmla="*/ 0 w 1247497"/>
                <a:gd name="connsiteY1" fmla="*/ 277330 h 1024830"/>
                <a:gd name="connsiteX2" fmla="*/ 113780 w 1247497"/>
                <a:gd name="connsiteY2" fmla="*/ 1024830 h 1024830"/>
                <a:gd name="connsiteX3" fmla="*/ 1247497 w 1247497"/>
                <a:gd name="connsiteY3" fmla="*/ 0 h 1024830"/>
                <a:gd name="connsiteX0" fmla="*/ 675581 w 675581"/>
                <a:gd name="connsiteY0" fmla="*/ 0 h 1036087"/>
                <a:gd name="connsiteX1" fmla="*/ 0 w 675581"/>
                <a:gd name="connsiteY1" fmla="*/ 288587 h 1036087"/>
                <a:gd name="connsiteX2" fmla="*/ 113780 w 675581"/>
                <a:gd name="connsiteY2" fmla="*/ 1036087 h 1036087"/>
                <a:gd name="connsiteX3" fmla="*/ 675581 w 675581"/>
                <a:gd name="connsiteY3" fmla="*/ 0 h 1036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5581" h="1036087">
                  <a:moveTo>
                    <a:pt x="675581" y="0"/>
                  </a:moveTo>
                  <a:lnTo>
                    <a:pt x="0" y="288587"/>
                  </a:lnTo>
                  <a:lnTo>
                    <a:pt x="113780" y="1036087"/>
                  </a:lnTo>
                  <a:lnTo>
                    <a:pt x="675581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="" xmlns:a16="http://schemas.microsoft.com/office/drawing/2014/main" id="{E55890C1-EF16-46DD-B244-0254EB37D873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="" xmlns:a16="http://schemas.microsoft.com/office/drawing/2014/main" id="{750369BC-4FDE-4540-A1C7-8CC31E62E25C}"/>
                </a:ext>
              </a:extLst>
            </p:cNvPr>
            <p:cNvSpPr/>
            <p:nvPr/>
          </p:nvSpPr>
          <p:spPr>
            <a:xfrm>
              <a:off x="7708809" y="1982197"/>
              <a:ext cx="2543813" cy="4971750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  <a:gd name="connsiteX0" fmla="*/ 0 w 993639"/>
                <a:gd name="connsiteY0" fmla="*/ 595440 h 1852740"/>
                <a:gd name="connsiteX1" fmla="*/ 993498 w 993639"/>
                <a:gd name="connsiteY1" fmla="*/ 0 h 1852740"/>
                <a:gd name="connsiteX2" fmla="*/ 885825 w 993639"/>
                <a:gd name="connsiteY2" fmla="*/ 1852740 h 1852740"/>
                <a:gd name="connsiteX3" fmla="*/ 0 w 993639"/>
                <a:gd name="connsiteY3" fmla="*/ 595440 h 1852740"/>
                <a:gd name="connsiteX0" fmla="*/ 0 w 885825"/>
                <a:gd name="connsiteY0" fmla="*/ 473999 h 1731299"/>
                <a:gd name="connsiteX1" fmla="*/ 784851 w 885825"/>
                <a:gd name="connsiteY1" fmla="*/ 0 h 1731299"/>
                <a:gd name="connsiteX2" fmla="*/ 885825 w 885825"/>
                <a:gd name="connsiteY2" fmla="*/ 1731299 h 1731299"/>
                <a:gd name="connsiteX3" fmla="*/ 0 w 885825"/>
                <a:gd name="connsiteY3" fmla="*/ 473999 h 17312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1731299">
                  <a:moveTo>
                    <a:pt x="0" y="473999"/>
                  </a:moveTo>
                  <a:lnTo>
                    <a:pt x="784851" y="0"/>
                  </a:lnTo>
                  <a:cubicBezTo>
                    <a:pt x="789613" y="723900"/>
                    <a:pt x="881063" y="1007399"/>
                    <a:pt x="885825" y="1731299"/>
                  </a:cubicBezTo>
                  <a:lnTo>
                    <a:pt x="0" y="473999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="" xmlns:a16="http://schemas.microsoft.com/office/drawing/2014/main" id="{3FED3477-377B-4170-AF37-89DC2E9D683E}"/>
              </a:ext>
            </a:extLst>
          </p:cNvPr>
          <p:cNvGrpSpPr/>
          <p:nvPr/>
        </p:nvGrpSpPr>
        <p:grpSpPr>
          <a:xfrm rot="74106" flipH="1">
            <a:off x="9002652" y="1882953"/>
            <a:ext cx="617534" cy="699832"/>
            <a:chOff x="5365051" y="479822"/>
            <a:chExt cx="8036930" cy="9108006"/>
          </a:xfrm>
          <a:solidFill>
            <a:schemeClr val="bg1"/>
          </a:solidFill>
        </p:grpSpPr>
        <p:sp>
          <p:nvSpPr>
            <p:cNvPr id="116" name="Freeform: Shape 115">
              <a:extLst>
                <a:ext uri="{FF2B5EF4-FFF2-40B4-BE49-F238E27FC236}">
                  <a16:creationId xmlns="" xmlns:a16="http://schemas.microsoft.com/office/drawing/2014/main" id="{C8BD25A4-FCEA-4721-B15F-77C4FB59D6EB}"/>
                </a:ext>
              </a:extLst>
            </p:cNvPr>
            <p:cNvSpPr/>
            <p:nvPr/>
          </p:nvSpPr>
          <p:spPr>
            <a:xfrm>
              <a:off x="11674978" y="8268752"/>
              <a:ext cx="1052698" cy="1319076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="" xmlns:a16="http://schemas.microsoft.com/office/drawing/2014/main" id="{2E3AB714-9075-4843-83A9-AC239DB744BC}"/>
                </a:ext>
              </a:extLst>
            </p:cNvPr>
            <p:cNvSpPr/>
            <p:nvPr/>
          </p:nvSpPr>
          <p:spPr>
            <a:xfrm>
              <a:off x="9107333" y="6879848"/>
              <a:ext cx="3333521" cy="1613813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="" xmlns:a16="http://schemas.microsoft.com/office/drawing/2014/main" id="{109ED07D-B0AC-47FE-A229-560BB873A410}"/>
                </a:ext>
              </a:extLst>
            </p:cNvPr>
            <p:cNvSpPr/>
            <p:nvPr/>
          </p:nvSpPr>
          <p:spPr>
            <a:xfrm>
              <a:off x="5365051" y="5540920"/>
              <a:ext cx="1132614" cy="452887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="" xmlns:a16="http://schemas.microsoft.com/office/drawing/2014/main" id="{35F3935D-1F21-40E5-B5D6-5E761F6B06E8}"/>
                </a:ext>
              </a:extLst>
            </p:cNvPr>
            <p:cNvSpPr/>
            <p:nvPr/>
          </p:nvSpPr>
          <p:spPr>
            <a:xfrm>
              <a:off x="6149703" y="5215816"/>
              <a:ext cx="1586462" cy="2373445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="" xmlns:a16="http://schemas.microsoft.com/office/drawing/2014/main" id="{727BBDB3-E711-486A-87D1-CFA6198B6404}"/>
                </a:ext>
              </a:extLst>
            </p:cNvPr>
            <p:cNvSpPr/>
            <p:nvPr/>
          </p:nvSpPr>
          <p:spPr>
            <a:xfrm>
              <a:off x="9871175" y="2566273"/>
              <a:ext cx="3530806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="" xmlns:a16="http://schemas.microsoft.com/office/drawing/2014/main" id="{30D22148-6351-4D25-9607-1D42CC730717}"/>
                </a:ext>
              </a:extLst>
            </p:cNvPr>
            <p:cNvSpPr/>
            <p:nvPr/>
          </p:nvSpPr>
          <p:spPr>
            <a:xfrm>
              <a:off x="7585443" y="3324704"/>
              <a:ext cx="2667181" cy="4626400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="" xmlns:a16="http://schemas.microsoft.com/office/drawing/2014/main" id="{C53DC5F5-C472-4047-ACE4-54C86BC46B9E}"/>
                </a:ext>
              </a:extLst>
            </p:cNvPr>
            <p:cNvSpPr/>
            <p:nvPr/>
          </p:nvSpPr>
          <p:spPr>
            <a:xfrm>
              <a:off x="7708807" y="479822"/>
              <a:ext cx="2543816" cy="6474125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="" xmlns:a16="http://schemas.microsoft.com/office/drawing/2014/main" id="{6D5216A4-0673-4C17-9D00-7CD61488958D}"/>
              </a:ext>
            </a:extLst>
          </p:cNvPr>
          <p:cNvGrpSpPr/>
          <p:nvPr/>
        </p:nvGrpSpPr>
        <p:grpSpPr>
          <a:xfrm rot="21472320" flipH="1">
            <a:off x="8087579" y="2141000"/>
            <a:ext cx="807239" cy="555962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109" name="Freeform: Shape 108">
              <a:extLst>
                <a:ext uri="{FF2B5EF4-FFF2-40B4-BE49-F238E27FC236}">
                  <a16:creationId xmlns="" xmlns:a16="http://schemas.microsoft.com/office/drawing/2014/main" id="{F6F4FCA7-8D27-41B7-8A8A-80D9CC1B06DE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="" xmlns:a16="http://schemas.microsoft.com/office/drawing/2014/main" id="{7958A282-BAA5-497A-86B9-2CC2BCBDF96C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="" xmlns:a16="http://schemas.microsoft.com/office/drawing/2014/main" id="{28DAE2D2-EC9D-407E-AB63-2AD7A916BEDC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="" xmlns:a16="http://schemas.microsoft.com/office/drawing/2014/main" id="{A050BD17-ADD0-4025-A2B6-DCC5FAB2AD41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="" xmlns:a16="http://schemas.microsoft.com/office/drawing/2014/main" id="{5F2394CE-4803-45B8-B41C-8C9DB814101E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="" xmlns:a16="http://schemas.microsoft.com/office/drawing/2014/main" id="{B9E37421-7433-4794-91A2-3497D4B8F6A2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="" xmlns:a16="http://schemas.microsoft.com/office/drawing/2014/main" id="{8572C09C-3171-47C2-87E7-9A1803C467EB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="" xmlns:a16="http://schemas.microsoft.com/office/drawing/2014/main" id="{AD1E7C12-2443-47AF-801A-B63D6B9A9F8E}"/>
              </a:ext>
            </a:extLst>
          </p:cNvPr>
          <p:cNvGrpSpPr/>
          <p:nvPr/>
        </p:nvGrpSpPr>
        <p:grpSpPr>
          <a:xfrm rot="21472320" flipH="1">
            <a:off x="8432790" y="1633419"/>
            <a:ext cx="505199" cy="347941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102" name="Freeform: Shape 101">
              <a:extLst>
                <a:ext uri="{FF2B5EF4-FFF2-40B4-BE49-F238E27FC236}">
                  <a16:creationId xmlns="" xmlns:a16="http://schemas.microsoft.com/office/drawing/2014/main" id="{E7C42427-3B50-4C3A-8D49-92032EB7F4A5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="" xmlns:a16="http://schemas.microsoft.com/office/drawing/2014/main" id="{95F24BD6-5F64-499B-A6E1-0126518A9F9F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="" xmlns:a16="http://schemas.microsoft.com/office/drawing/2014/main" id="{BD5F7989-DF91-4E43-AE8B-B86D50A0F0E8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="" xmlns:a16="http://schemas.microsoft.com/office/drawing/2014/main" id="{5FFC295D-3F65-49FF-AFE4-CAF92E641E9E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="" xmlns:a16="http://schemas.microsoft.com/office/drawing/2014/main" id="{B86F7CA5-06DD-44D3-AB8C-5AEBC8E99401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="" xmlns:a16="http://schemas.microsoft.com/office/drawing/2014/main" id="{35B90391-0F1D-4334-856B-93E13AEDA6B4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="" xmlns:a16="http://schemas.microsoft.com/office/drawing/2014/main" id="{B96B72F4-F478-4974-A611-D67B311EBA71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="" xmlns:a16="http://schemas.microsoft.com/office/drawing/2014/main" id="{A8DAE53E-294C-42BD-98EE-EF8C035C2A3D}"/>
              </a:ext>
            </a:extLst>
          </p:cNvPr>
          <p:cNvGrpSpPr/>
          <p:nvPr/>
        </p:nvGrpSpPr>
        <p:grpSpPr>
          <a:xfrm rot="74106" flipH="1">
            <a:off x="8764658" y="748947"/>
            <a:ext cx="729540" cy="826767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95" name="Freeform: Shape 94">
              <a:extLst>
                <a:ext uri="{FF2B5EF4-FFF2-40B4-BE49-F238E27FC236}">
                  <a16:creationId xmlns="" xmlns:a16="http://schemas.microsoft.com/office/drawing/2014/main" id="{618FED9A-276E-4191-B832-8806470C326D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="" xmlns:a16="http://schemas.microsoft.com/office/drawing/2014/main" id="{0735D5D5-42C3-4F1A-B61F-A222BEF4BFBC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="" xmlns:a16="http://schemas.microsoft.com/office/drawing/2014/main" id="{B28D9D3E-FF4A-433B-917E-3518EE6688C7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="" xmlns:a16="http://schemas.microsoft.com/office/drawing/2014/main" id="{E6CE1BE4-A0BA-4D1B-8969-E40C26697E3E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="" xmlns:a16="http://schemas.microsoft.com/office/drawing/2014/main" id="{5A5D48E2-BE4A-4EE2-A47F-2271277C75BE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="" xmlns:a16="http://schemas.microsoft.com/office/drawing/2014/main" id="{105E1BF2-110C-42C6-B467-59FD33EEF9A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="" xmlns:a16="http://schemas.microsoft.com/office/drawing/2014/main" id="{D13A737E-D7D5-488C-9E93-AABEEB0AE33B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="" xmlns:a16="http://schemas.microsoft.com/office/drawing/2014/main" id="{C5DDCBDE-C0D6-41D3-AC9E-D5E9B0A32708}"/>
              </a:ext>
            </a:extLst>
          </p:cNvPr>
          <p:cNvGrpSpPr/>
          <p:nvPr/>
        </p:nvGrpSpPr>
        <p:grpSpPr>
          <a:xfrm rot="74106" flipH="1">
            <a:off x="9412617" y="1263611"/>
            <a:ext cx="553051" cy="626755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88" name="Freeform: Shape 87">
              <a:extLst>
                <a:ext uri="{FF2B5EF4-FFF2-40B4-BE49-F238E27FC236}">
                  <a16:creationId xmlns="" xmlns:a16="http://schemas.microsoft.com/office/drawing/2014/main" id="{043813C7-A37E-41DA-8B3A-1A8C9520AF8A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="" xmlns:a16="http://schemas.microsoft.com/office/drawing/2014/main" id="{92F77732-2803-441B-B71B-051F92BEAA3B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="" xmlns:a16="http://schemas.microsoft.com/office/drawing/2014/main" id="{742AA0FE-0E51-4D3E-B2B3-EC4D053DD507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="" xmlns:a16="http://schemas.microsoft.com/office/drawing/2014/main" id="{8DD14AF2-407C-4A01-9B31-7A1CE89F6883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="" xmlns:a16="http://schemas.microsoft.com/office/drawing/2014/main" id="{CC69F3FA-2076-45E1-BCB0-3C1F4D7A3776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="" xmlns:a16="http://schemas.microsoft.com/office/drawing/2014/main" id="{CC31E9A1-4695-43EB-8DD7-11A56E060BD1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="" xmlns:a16="http://schemas.microsoft.com/office/drawing/2014/main" id="{F6CA22E5-0CC4-4E73-8C4E-A5FDD087EE7A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="" xmlns:a16="http://schemas.microsoft.com/office/drawing/2014/main" id="{C80928D9-0F61-4A02-9E2C-BD407D8E219A}"/>
              </a:ext>
            </a:extLst>
          </p:cNvPr>
          <p:cNvGrpSpPr/>
          <p:nvPr/>
        </p:nvGrpSpPr>
        <p:grpSpPr>
          <a:xfrm rot="842146" flipH="1">
            <a:off x="9726165" y="979890"/>
            <a:ext cx="455831" cy="313941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81" name="Freeform: Shape 80">
              <a:extLst>
                <a:ext uri="{FF2B5EF4-FFF2-40B4-BE49-F238E27FC236}">
                  <a16:creationId xmlns="" xmlns:a16="http://schemas.microsoft.com/office/drawing/2014/main" id="{6397647F-7ADA-43FC-AB88-BCC02126C86B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="" xmlns:a16="http://schemas.microsoft.com/office/drawing/2014/main" id="{C0189A4B-6EBA-4387-A511-475C52371E76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="" xmlns:a16="http://schemas.microsoft.com/office/drawing/2014/main" id="{46E95ED4-68C6-47F6-9371-30A2E4424347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="" xmlns:a16="http://schemas.microsoft.com/office/drawing/2014/main" id="{81EF2FE9-FC3A-481A-B63E-49FDF6D598CE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="" xmlns:a16="http://schemas.microsoft.com/office/drawing/2014/main" id="{A1828ACA-7FC2-46D0-85B9-9A30049C7203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="" xmlns:a16="http://schemas.microsoft.com/office/drawing/2014/main" id="{F7BD9131-8261-4403-9D0B-8D3675CB977D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="" xmlns:a16="http://schemas.microsoft.com/office/drawing/2014/main" id="{8B8A0A91-28BC-4385-9B51-CA09F93783DB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="" xmlns:a16="http://schemas.microsoft.com/office/drawing/2014/main" id="{A839A959-2550-4088-9C21-D0E926F65093}"/>
              </a:ext>
            </a:extLst>
          </p:cNvPr>
          <p:cNvGrpSpPr/>
          <p:nvPr/>
        </p:nvGrpSpPr>
        <p:grpSpPr>
          <a:xfrm rot="842146" flipH="1">
            <a:off x="8067915" y="1235224"/>
            <a:ext cx="381294" cy="262605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74" name="Freeform: Shape 73">
              <a:extLst>
                <a:ext uri="{FF2B5EF4-FFF2-40B4-BE49-F238E27FC236}">
                  <a16:creationId xmlns="" xmlns:a16="http://schemas.microsoft.com/office/drawing/2014/main" id="{D3A1B5F4-1650-4CF5-8D10-C0D755F8DD39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="" xmlns:a16="http://schemas.microsoft.com/office/drawing/2014/main" id="{69675ED1-A5BE-44EB-87CC-7E616D0E620A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="" xmlns:a16="http://schemas.microsoft.com/office/drawing/2014/main" id="{B0524F98-F50B-4C1B-8258-E2187DA5B951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="" xmlns:a16="http://schemas.microsoft.com/office/drawing/2014/main" id="{E68F1C30-FE19-464E-B914-102415264C71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="" xmlns:a16="http://schemas.microsoft.com/office/drawing/2014/main" id="{8AF6D8D0-05DF-4779-9027-A47B1F6D56B6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="" xmlns:a16="http://schemas.microsoft.com/office/drawing/2014/main" id="{B50178B0-5C2E-48F3-ACA0-BDE042FD1464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="" xmlns:a16="http://schemas.microsoft.com/office/drawing/2014/main" id="{F5114F9A-0466-472B-AAB5-F072580A79F2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="" xmlns:a16="http://schemas.microsoft.com/office/drawing/2014/main" id="{DFA033E9-FC7A-4607-A653-5FD179C2C999}"/>
              </a:ext>
            </a:extLst>
          </p:cNvPr>
          <p:cNvGrpSpPr/>
          <p:nvPr/>
        </p:nvGrpSpPr>
        <p:grpSpPr>
          <a:xfrm rot="74106" flipH="1">
            <a:off x="9996018" y="1278518"/>
            <a:ext cx="793748" cy="899531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67" name="Freeform: Shape 66">
              <a:extLst>
                <a:ext uri="{FF2B5EF4-FFF2-40B4-BE49-F238E27FC236}">
                  <a16:creationId xmlns="" xmlns:a16="http://schemas.microsoft.com/office/drawing/2014/main" id="{E6B164B4-DE99-416E-B792-9ABDCCABDBA4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="" xmlns:a16="http://schemas.microsoft.com/office/drawing/2014/main" id="{8A45F8ED-36A6-4F4D-877E-A694A8ED0907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="" xmlns:a16="http://schemas.microsoft.com/office/drawing/2014/main" id="{C1595310-8CB7-4079-90AB-34D0A245C81B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="" xmlns:a16="http://schemas.microsoft.com/office/drawing/2014/main" id="{16F99E09-C199-45B5-95BE-09FEEAB55FC0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="" xmlns:a16="http://schemas.microsoft.com/office/drawing/2014/main" id="{8A24AB2B-41EA-458F-9B81-CBDE616CE354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="" xmlns:a16="http://schemas.microsoft.com/office/drawing/2014/main" id="{BE8D207A-BFE1-46CA-B5D4-010FCC8C29C4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="" xmlns:a16="http://schemas.microsoft.com/office/drawing/2014/main" id="{9AE11196-D7FB-4BC8-80C3-DA4EDC43AD19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="" xmlns:a16="http://schemas.microsoft.com/office/drawing/2014/main" id="{15E1494B-3597-4FAD-AD56-1C1BDA510E81}"/>
              </a:ext>
            </a:extLst>
          </p:cNvPr>
          <p:cNvGrpSpPr/>
          <p:nvPr/>
        </p:nvGrpSpPr>
        <p:grpSpPr>
          <a:xfrm rot="20759991" flipH="1">
            <a:off x="9564261" y="1968741"/>
            <a:ext cx="424926" cy="292655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60" name="Freeform: Shape 59">
              <a:extLst>
                <a:ext uri="{FF2B5EF4-FFF2-40B4-BE49-F238E27FC236}">
                  <a16:creationId xmlns="" xmlns:a16="http://schemas.microsoft.com/office/drawing/2014/main" id="{66F8DFAD-AABD-4F74-94D3-AB7252DDCB91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="" xmlns:a16="http://schemas.microsoft.com/office/drawing/2014/main" id="{A4DC6839-D94A-43A8-B537-25CA543663F1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="" xmlns:a16="http://schemas.microsoft.com/office/drawing/2014/main" id="{171639D5-744A-481E-858A-2A8CBE49F896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="" xmlns:a16="http://schemas.microsoft.com/office/drawing/2014/main" id="{EC61FA1C-EE7C-4AB1-B809-2C0F42005A2C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="" xmlns:a16="http://schemas.microsoft.com/office/drawing/2014/main" id="{D9B0D6B7-ED75-42C4-8CE2-B5309C6524FA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="" xmlns:a16="http://schemas.microsoft.com/office/drawing/2014/main" id="{57059BF6-0C89-4AEF-B72C-E7567BC56827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="" xmlns:a16="http://schemas.microsoft.com/office/drawing/2014/main" id="{C25AFF09-D4B5-48F7-89BA-0D7BBC09A40C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="" xmlns:a16="http://schemas.microsoft.com/office/drawing/2014/main" id="{12620AB3-6601-4D2B-8A9B-42055770FAD9}"/>
              </a:ext>
            </a:extLst>
          </p:cNvPr>
          <p:cNvGrpSpPr/>
          <p:nvPr/>
        </p:nvGrpSpPr>
        <p:grpSpPr>
          <a:xfrm rot="74106" flipH="1">
            <a:off x="6155525" y="2159706"/>
            <a:ext cx="678331" cy="768733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45" name="Freeform: Shape 144">
              <a:extLst>
                <a:ext uri="{FF2B5EF4-FFF2-40B4-BE49-F238E27FC236}">
                  <a16:creationId xmlns="" xmlns:a16="http://schemas.microsoft.com/office/drawing/2014/main" id="{2232A2EA-65DA-4368-841B-FEC34C1DF6CD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="" xmlns:a16="http://schemas.microsoft.com/office/drawing/2014/main" id="{26AE4F21-ABC7-4DCE-846D-E8642C971821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="" xmlns:a16="http://schemas.microsoft.com/office/drawing/2014/main" id="{232D00F4-3678-483E-8C65-6A708B2B8214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="" xmlns:a16="http://schemas.microsoft.com/office/drawing/2014/main" id="{E27C4041-E0FD-4A29-B2D0-4FCE16B3FEC4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="" xmlns:a16="http://schemas.microsoft.com/office/drawing/2014/main" id="{6C558D25-9A67-45B0-AA9B-ED84648D343D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="" xmlns:a16="http://schemas.microsoft.com/office/drawing/2014/main" id="{11780306-577E-45E3-9208-27952D3AE839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="" xmlns:a16="http://schemas.microsoft.com/office/drawing/2014/main" id="{C3B65C79-2B40-45D9-BDA0-A1BD1210CD51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="" xmlns:a16="http://schemas.microsoft.com/office/drawing/2014/main" id="{FE830598-A4EC-4617-978F-F8B8C6400B24}"/>
              </a:ext>
            </a:extLst>
          </p:cNvPr>
          <p:cNvGrpSpPr/>
          <p:nvPr/>
        </p:nvGrpSpPr>
        <p:grpSpPr>
          <a:xfrm rot="74106" flipH="1">
            <a:off x="5717058" y="2916372"/>
            <a:ext cx="620178" cy="702830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53" name="Freeform: Shape 152">
              <a:extLst>
                <a:ext uri="{FF2B5EF4-FFF2-40B4-BE49-F238E27FC236}">
                  <a16:creationId xmlns="" xmlns:a16="http://schemas.microsoft.com/office/drawing/2014/main" id="{DBBEBF97-1FBB-4EB5-8505-72DCA1E6E1BA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="" xmlns:a16="http://schemas.microsoft.com/office/drawing/2014/main" id="{857DEC68-A0B2-4ABF-8660-A8300EE713BB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="" xmlns:a16="http://schemas.microsoft.com/office/drawing/2014/main" id="{A531D7E9-6AB5-4D9E-B43A-85DE1463C2E3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="" xmlns:a16="http://schemas.microsoft.com/office/drawing/2014/main" id="{91B44D84-5A8C-41C2-972D-AD31FADB3F4B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="" xmlns:a16="http://schemas.microsoft.com/office/drawing/2014/main" id="{6F86EA6C-CEF4-4E4F-904E-EDC9696A1934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="" xmlns:a16="http://schemas.microsoft.com/office/drawing/2014/main" id="{41F169E6-4A65-41D8-990A-4FBB67CD29D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="" xmlns:a16="http://schemas.microsoft.com/office/drawing/2014/main" id="{9BB74B5D-F5FB-421D-8A33-E0A5F5794AB9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="" xmlns:a16="http://schemas.microsoft.com/office/drawing/2014/main" id="{C8D006AE-97BA-47A6-A44C-47FC1D486F48}"/>
              </a:ext>
            </a:extLst>
          </p:cNvPr>
          <p:cNvGrpSpPr/>
          <p:nvPr/>
        </p:nvGrpSpPr>
        <p:grpSpPr>
          <a:xfrm rot="74106" flipH="1">
            <a:off x="5561635" y="2326422"/>
            <a:ext cx="692740" cy="785062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61" name="Freeform: Shape 160">
              <a:extLst>
                <a:ext uri="{FF2B5EF4-FFF2-40B4-BE49-F238E27FC236}">
                  <a16:creationId xmlns="" xmlns:a16="http://schemas.microsoft.com/office/drawing/2014/main" id="{8136AE2F-710D-4A2D-A9DB-B40339B033CB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="" xmlns:a16="http://schemas.microsoft.com/office/drawing/2014/main" id="{E0A8E873-1CEB-4650-B1A4-75AC9643B521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="" xmlns:a16="http://schemas.microsoft.com/office/drawing/2014/main" id="{997CD203-1AEB-4015-A919-B586886D7181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="" xmlns:a16="http://schemas.microsoft.com/office/drawing/2014/main" id="{D6F76417-1E69-44DC-BA04-492FFB38BC55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="" xmlns:a16="http://schemas.microsoft.com/office/drawing/2014/main" id="{03548DA3-A2C2-4784-8696-63166FB25393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="" xmlns:a16="http://schemas.microsoft.com/office/drawing/2014/main" id="{377C8CDE-CDB4-4E04-BBDA-BE2A044E4F2F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="" xmlns:a16="http://schemas.microsoft.com/office/drawing/2014/main" id="{E49952BA-E8C7-41A3-9B22-357B5043C5CA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="" xmlns:a16="http://schemas.microsoft.com/office/drawing/2014/main" id="{2EC89D87-587E-4F08-B5C9-383BEBBCAFD5}"/>
              </a:ext>
            </a:extLst>
          </p:cNvPr>
          <p:cNvGrpSpPr/>
          <p:nvPr/>
        </p:nvGrpSpPr>
        <p:grpSpPr>
          <a:xfrm rot="937057" flipH="1">
            <a:off x="6280837" y="2765795"/>
            <a:ext cx="485360" cy="550045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69" name="Freeform: Shape 168">
              <a:extLst>
                <a:ext uri="{FF2B5EF4-FFF2-40B4-BE49-F238E27FC236}">
                  <a16:creationId xmlns="" xmlns:a16="http://schemas.microsoft.com/office/drawing/2014/main" id="{363523AF-2AFE-46EF-9AFD-FA17224EC677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="" xmlns:a16="http://schemas.microsoft.com/office/drawing/2014/main" id="{536B3435-4D61-45DC-981D-18DD7A872905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="" xmlns:a16="http://schemas.microsoft.com/office/drawing/2014/main" id="{52976A9D-A05D-469A-BD81-3270A641CDDC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="" xmlns:a16="http://schemas.microsoft.com/office/drawing/2014/main" id="{7E38497F-4B54-462A-AE3B-6A6305892781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="" xmlns:a16="http://schemas.microsoft.com/office/drawing/2014/main" id="{D818E072-566E-4E6E-B5F9-8BB21230FC27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="" xmlns:a16="http://schemas.microsoft.com/office/drawing/2014/main" id="{EF39441A-C8D0-4336-9427-3AE43F9173DC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="" xmlns:a16="http://schemas.microsoft.com/office/drawing/2014/main" id="{CCB036CA-2BDB-42DF-84EF-8BFC0F25C6DD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="" xmlns:a16="http://schemas.microsoft.com/office/drawing/2014/main" id="{3F926DD6-3E69-4296-8B54-5AD6B2AF4017}"/>
              </a:ext>
            </a:extLst>
          </p:cNvPr>
          <p:cNvGrpSpPr/>
          <p:nvPr/>
        </p:nvGrpSpPr>
        <p:grpSpPr>
          <a:xfrm rot="937057" flipH="1">
            <a:off x="6959560" y="2060929"/>
            <a:ext cx="369625" cy="418886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77" name="Freeform: Shape 176">
              <a:extLst>
                <a:ext uri="{FF2B5EF4-FFF2-40B4-BE49-F238E27FC236}">
                  <a16:creationId xmlns="" xmlns:a16="http://schemas.microsoft.com/office/drawing/2014/main" id="{043F7EC5-FCB5-4764-8AF3-33DBF960BC5B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="" xmlns:a16="http://schemas.microsoft.com/office/drawing/2014/main" id="{60784BE0-A38F-46B3-93CF-68B92BB7DF68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="" xmlns:a16="http://schemas.microsoft.com/office/drawing/2014/main" id="{78A8CBB8-4F2F-40C0-96AE-375842A07B84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="" xmlns:a16="http://schemas.microsoft.com/office/drawing/2014/main" id="{EEE049DB-A78D-41A3-94C5-D20758C468F9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="" xmlns:a16="http://schemas.microsoft.com/office/drawing/2014/main" id="{A084A356-2770-4D3C-B018-6EB7EF41A043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="" xmlns:a16="http://schemas.microsoft.com/office/drawing/2014/main" id="{2B4835AC-9D50-4290-B278-2B70C767E9A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="" xmlns:a16="http://schemas.microsoft.com/office/drawing/2014/main" id="{C37F0733-5D2B-4C5F-AA0B-7F7216CAB297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="" xmlns:a16="http://schemas.microsoft.com/office/drawing/2014/main" id="{08874DE4-D9B0-4B6D-BB43-8F2390695597}"/>
              </a:ext>
            </a:extLst>
          </p:cNvPr>
          <p:cNvGrpSpPr/>
          <p:nvPr/>
        </p:nvGrpSpPr>
        <p:grpSpPr>
          <a:xfrm rot="937057" flipH="1">
            <a:off x="6966941" y="2469337"/>
            <a:ext cx="268584" cy="304379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85" name="Freeform: Shape 184">
              <a:extLst>
                <a:ext uri="{FF2B5EF4-FFF2-40B4-BE49-F238E27FC236}">
                  <a16:creationId xmlns="" xmlns:a16="http://schemas.microsoft.com/office/drawing/2014/main" id="{E6B6247B-8047-4235-B6F8-3440BBC68CA0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="" xmlns:a16="http://schemas.microsoft.com/office/drawing/2014/main" id="{5266B661-78EE-4E7A-81F5-0DF5C892AFDA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="" xmlns:a16="http://schemas.microsoft.com/office/drawing/2014/main" id="{8542EACC-3920-40D7-85B2-145B7C6AC5A1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="" xmlns:a16="http://schemas.microsoft.com/office/drawing/2014/main" id="{B9925278-DC6F-44DF-A6EB-D389E20E49FD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="" xmlns:a16="http://schemas.microsoft.com/office/drawing/2014/main" id="{04CE3A87-9FDA-4DA0-94DD-D7B91FDAF6B3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="" xmlns:a16="http://schemas.microsoft.com/office/drawing/2014/main" id="{D33F9D3B-E10E-4D6A-80E3-04E3CD2E9BBD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="" xmlns:a16="http://schemas.microsoft.com/office/drawing/2014/main" id="{26121400-D24B-4F7C-A723-008BEC68C39E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="" xmlns:a16="http://schemas.microsoft.com/office/drawing/2014/main" id="{39D1874C-DCC6-4BF8-AAD2-AC964CC84F5E}"/>
              </a:ext>
            </a:extLst>
          </p:cNvPr>
          <p:cNvGrpSpPr/>
          <p:nvPr/>
        </p:nvGrpSpPr>
        <p:grpSpPr>
          <a:xfrm rot="842146" flipH="1">
            <a:off x="7288831" y="1939360"/>
            <a:ext cx="381294" cy="262605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193" name="Freeform: Shape 192">
              <a:extLst>
                <a:ext uri="{FF2B5EF4-FFF2-40B4-BE49-F238E27FC236}">
                  <a16:creationId xmlns="" xmlns:a16="http://schemas.microsoft.com/office/drawing/2014/main" id="{C5BA82D3-40D4-4128-A390-B0F162EEEEBD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="" xmlns:a16="http://schemas.microsoft.com/office/drawing/2014/main" id="{66D1F0F1-E97B-4EEA-B425-C7770D59F327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="" xmlns:a16="http://schemas.microsoft.com/office/drawing/2014/main" id="{7CEE08F0-4B77-4E02-BCED-A0E338B9AEA4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="" xmlns:a16="http://schemas.microsoft.com/office/drawing/2014/main" id="{7BAAF478-29E8-42E8-9FD2-02B7E60BAD00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="" xmlns:a16="http://schemas.microsoft.com/office/drawing/2014/main" id="{5647DFB9-C8FD-4EFE-87EB-7DCFF38CA6BD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="" xmlns:a16="http://schemas.microsoft.com/office/drawing/2014/main" id="{DCF0F118-8C1E-420C-92F0-B0BE21DDE526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="" xmlns:a16="http://schemas.microsoft.com/office/drawing/2014/main" id="{CF56C4A7-EA29-4AE9-B450-D21C7029FED1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200" name="Group 199">
            <a:extLst>
              <a:ext uri="{FF2B5EF4-FFF2-40B4-BE49-F238E27FC236}">
                <a16:creationId xmlns="" xmlns:a16="http://schemas.microsoft.com/office/drawing/2014/main" id="{8416BEC0-8F65-4CC0-A299-682A5E1893FE}"/>
              </a:ext>
            </a:extLst>
          </p:cNvPr>
          <p:cNvGrpSpPr/>
          <p:nvPr/>
        </p:nvGrpSpPr>
        <p:grpSpPr>
          <a:xfrm rot="842146" flipH="1">
            <a:off x="7053128" y="2851681"/>
            <a:ext cx="381294" cy="262605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201" name="Freeform: Shape 200">
              <a:extLst>
                <a:ext uri="{FF2B5EF4-FFF2-40B4-BE49-F238E27FC236}">
                  <a16:creationId xmlns="" xmlns:a16="http://schemas.microsoft.com/office/drawing/2014/main" id="{916B6DBD-8A72-4506-89AD-0D3A9C818AD8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="" xmlns:a16="http://schemas.microsoft.com/office/drawing/2014/main" id="{D942D169-C4A1-4DA9-B215-D6FE9DB61517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="" xmlns:a16="http://schemas.microsoft.com/office/drawing/2014/main" id="{E8E2AF4C-3B68-429A-9B47-14B6AD513670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4" name="Freeform: Shape 203">
              <a:extLst>
                <a:ext uri="{FF2B5EF4-FFF2-40B4-BE49-F238E27FC236}">
                  <a16:creationId xmlns="" xmlns:a16="http://schemas.microsoft.com/office/drawing/2014/main" id="{34C8C9A2-14F7-48F7-9033-EF4F5296FF05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="" xmlns:a16="http://schemas.microsoft.com/office/drawing/2014/main" id="{DDFAB1EF-5381-4EA7-AD47-8E5AC268535C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="" xmlns:a16="http://schemas.microsoft.com/office/drawing/2014/main" id="{36265A52-4E60-4F7A-B426-4FAD835472E5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="" xmlns:a16="http://schemas.microsoft.com/office/drawing/2014/main" id="{8FE17014-4B27-48CA-92F9-9A903515C6B8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="" xmlns:a16="http://schemas.microsoft.com/office/drawing/2014/main" id="{D7AF4550-9DF4-4B71-93C9-F20D197EB91A}"/>
              </a:ext>
            </a:extLst>
          </p:cNvPr>
          <p:cNvGrpSpPr/>
          <p:nvPr/>
        </p:nvGrpSpPr>
        <p:grpSpPr>
          <a:xfrm rot="74106" flipH="1">
            <a:off x="7557876" y="2228312"/>
            <a:ext cx="381469" cy="456253"/>
            <a:chOff x="5704433" y="717502"/>
            <a:chExt cx="7365528" cy="8809481"/>
          </a:xfrm>
          <a:solidFill>
            <a:schemeClr val="bg1"/>
          </a:solidFill>
        </p:grpSpPr>
        <p:sp>
          <p:nvSpPr>
            <p:cNvPr id="209" name="Freeform: Shape 208">
              <a:extLst>
                <a:ext uri="{FF2B5EF4-FFF2-40B4-BE49-F238E27FC236}">
                  <a16:creationId xmlns="" xmlns:a16="http://schemas.microsoft.com/office/drawing/2014/main" id="{30D5C499-2643-466D-9CB2-D98CB18ED9B7}"/>
                </a:ext>
              </a:extLst>
            </p:cNvPr>
            <p:cNvSpPr/>
            <p:nvPr/>
          </p:nvSpPr>
          <p:spPr>
            <a:xfrm>
              <a:off x="11674968" y="8268753"/>
              <a:ext cx="765879" cy="1258230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6700" h="438150">
                  <a:moveTo>
                    <a:pt x="0" y="0"/>
                  </a:moveTo>
                  <a:lnTo>
                    <a:pt x="19050" y="438150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="" xmlns:a16="http://schemas.microsoft.com/office/drawing/2014/main" id="{6D9774C3-4F43-4480-B884-D7D0ADCF0631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="" xmlns:a16="http://schemas.microsoft.com/office/drawing/2014/main" id="{E2B0BA3B-86CF-4004-8A4F-203423F423BD}"/>
                </a:ext>
              </a:extLst>
            </p:cNvPr>
            <p:cNvSpPr/>
            <p:nvPr/>
          </p:nvSpPr>
          <p:spPr>
            <a:xfrm>
              <a:off x="5704433" y="5540923"/>
              <a:ext cx="793232" cy="589649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225" h="205332">
                  <a:moveTo>
                    <a:pt x="157232" y="0"/>
                  </a:moveTo>
                  <a:lnTo>
                    <a:pt x="0" y="205332"/>
                  </a:lnTo>
                  <a:lnTo>
                    <a:pt x="276225" y="157707"/>
                  </a:lnTo>
                  <a:lnTo>
                    <a:pt x="15723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="" xmlns:a16="http://schemas.microsoft.com/office/drawing/2014/main" id="{0534FA50-4A37-41DF-A0C0-AA1057364905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="" xmlns:a16="http://schemas.microsoft.com/office/drawing/2014/main" id="{EDBB6F68-BC5E-4480-B09D-9DCC11218897}"/>
                </a:ext>
              </a:extLst>
            </p:cNvPr>
            <p:cNvSpPr/>
            <p:nvPr/>
          </p:nvSpPr>
          <p:spPr>
            <a:xfrm>
              <a:off x="10143209" y="2425829"/>
              <a:ext cx="2926752" cy="3993512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9175" h="1390650">
                  <a:moveTo>
                    <a:pt x="1019175" y="0"/>
                  </a:moveTo>
                  <a:lnTo>
                    <a:pt x="0" y="295275"/>
                  </a:lnTo>
                  <a:lnTo>
                    <a:pt x="19050" y="1390650"/>
                  </a:lnTo>
                  <a:lnTo>
                    <a:pt x="101917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="" xmlns:a16="http://schemas.microsoft.com/office/drawing/2014/main" id="{097C96D1-E361-4686-8946-E807115B194E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="" xmlns:a16="http://schemas.microsoft.com/office/drawing/2014/main" id="{9E5D2AF4-D4D4-480B-A374-2129111A4101}"/>
                </a:ext>
              </a:extLst>
            </p:cNvPr>
            <p:cNvSpPr/>
            <p:nvPr/>
          </p:nvSpPr>
          <p:spPr>
            <a:xfrm>
              <a:off x="7708809" y="717502"/>
              <a:ext cx="2543812" cy="6236443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171700">
                  <a:moveTo>
                    <a:pt x="0" y="914400"/>
                  </a:moveTo>
                  <a:lnTo>
                    <a:pt x="871538" y="0"/>
                  </a:lnTo>
                  <a:cubicBezTo>
                    <a:pt x="876300" y="723900"/>
                    <a:pt x="881063" y="1447800"/>
                    <a:pt x="885825" y="2171700"/>
                  </a:cubicBezTo>
                  <a:lnTo>
                    <a:pt x="0" y="91440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sp>
        <p:nvSpPr>
          <p:cNvPr id="222" name="TextBox 221">
            <a:extLst>
              <a:ext uri="{FF2B5EF4-FFF2-40B4-BE49-F238E27FC236}">
                <a16:creationId xmlns="" xmlns:a16="http://schemas.microsoft.com/office/drawing/2014/main" id="{9A53F739-49EB-4D0E-9BE1-3DF7ABA1AD20}"/>
              </a:ext>
            </a:extLst>
          </p:cNvPr>
          <p:cNvSpPr txBox="1"/>
          <p:nvPr/>
        </p:nvSpPr>
        <p:spPr>
          <a:xfrm>
            <a:off x="4602363" y="3237979"/>
            <a:ext cx="669625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 err="1"/>
              <a:t>Belajar</a:t>
            </a:r>
            <a:r>
              <a:rPr lang="en-US" sz="1600" dirty="0"/>
              <a:t> </a:t>
            </a:r>
            <a:r>
              <a:rPr lang="en-US" sz="1600" dirty="0" err="1"/>
              <a:t>berarti</a:t>
            </a:r>
            <a:r>
              <a:rPr lang="en-US" sz="1600" dirty="0"/>
              <a:t> </a:t>
            </a:r>
            <a:r>
              <a:rPr lang="en-US" sz="1600" dirty="0" err="1"/>
              <a:t>membentuk</a:t>
            </a:r>
            <a:r>
              <a:rPr lang="en-US" sz="1600" dirty="0"/>
              <a:t> </a:t>
            </a:r>
            <a:r>
              <a:rPr lang="en-US" sz="1600" dirty="0" err="1"/>
              <a:t>makna</a:t>
            </a:r>
            <a:r>
              <a:rPr lang="en-US" sz="16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/>
              <a:t>Konstruksi</a:t>
            </a:r>
            <a:r>
              <a:rPr lang="en-US" sz="1600" dirty="0"/>
              <a:t> </a:t>
            </a:r>
            <a:r>
              <a:rPr lang="en-US" sz="1600" dirty="0" err="1"/>
              <a:t>arti</a:t>
            </a:r>
            <a:r>
              <a:rPr lang="en-US" sz="1600" dirty="0"/>
              <a:t> </a:t>
            </a:r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proses</a:t>
            </a:r>
            <a:r>
              <a:rPr lang="en-US" sz="1600" dirty="0"/>
              <a:t> yang </a:t>
            </a:r>
            <a:r>
              <a:rPr lang="en-US" sz="1600" dirty="0" err="1"/>
              <a:t>terus</a:t>
            </a:r>
            <a:r>
              <a:rPr lang="en-US" sz="1600" dirty="0"/>
              <a:t> </a:t>
            </a:r>
            <a:r>
              <a:rPr lang="en-US" sz="1600" dirty="0" err="1"/>
              <a:t>menerus</a:t>
            </a:r>
            <a:r>
              <a:rPr lang="en-US" sz="16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/>
              <a:t>Belajar</a:t>
            </a:r>
            <a:r>
              <a:rPr lang="en-US" sz="1600" dirty="0"/>
              <a:t> </a:t>
            </a:r>
            <a:r>
              <a:rPr lang="en-US" sz="1600" dirty="0" err="1"/>
              <a:t>bukanlah</a:t>
            </a:r>
            <a:r>
              <a:rPr lang="en-US" sz="1600" dirty="0"/>
              <a:t> </a:t>
            </a:r>
            <a:r>
              <a:rPr lang="en-US" sz="1600" dirty="0" err="1"/>
              <a:t>kegiatan</a:t>
            </a:r>
            <a:r>
              <a:rPr lang="en-US" sz="1600" dirty="0"/>
              <a:t> </a:t>
            </a:r>
            <a:r>
              <a:rPr lang="en-US" sz="1600" dirty="0" err="1"/>
              <a:t>mengumpulkan</a:t>
            </a:r>
            <a:r>
              <a:rPr lang="en-US" sz="1600" dirty="0"/>
              <a:t> </a:t>
            </a:r>
            <a:r>
              <a:rPr lang="en-US" sz="1600" dirty="0" err="1"/>
              <a:t>fakta</a:t>
            </a:r>
            <a:r>
              <a:rPr lang="en-US" sz="1600" dirty="0"/>
              <a:t>, </a:t>
            </a:r>
            <a:r>
              <a:rPr lang="en-US" sz="1600" dirty="0" err="1"/>
              <a:t>melainkan</a:t>
            </a:r>
            <a:r>
              <a:rPr lang="en-US" sz="1600" dirty="0"/>
              <a:t> </a:t>
            </a:r>
            <a:r>
              <a:rPr lang="en-US" sz="1600" dirty="0" err="1"/>
              <a:t>suatu</a:t>
            </a:r>
            <a:r>
              <a:rPr lang="en-US" sz="1600" dirty="0"/>
              <a:t> </a:t>
            </a:r>
            <a:r>
              <a:rPr lang="en-US" sz="1600" dirty="0" err="1"/>
              <a:t>proses</a:t>
            </a:r>
            <a:r>
              <a:rPr lang="en-US" sz="1600" dirty="0"/>
              <a:t> </a:t>
            </a:r>
            <a:r>
              <a:rPr lang="en-US" sz="1600" dirty="0" err="1"/>
              <a:t>pengembangan</a:t>
            </a:r>
            <a:r>
              <a:rPr lang="en-US" sz="1600" dirty="0"/>
              <a:t> </a:t>
            </a:r>
            <a:r>
              <a:rPr lang="en-US" sz="1600" dirty="0" err="1"/>
              <a:t>pemikiran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membentuk</a:t>
            </a:r>
            <a:r>
              <a:rPr lang="en-US" sz="1600" dirty="0"/>
              <a:t> </a:t>
            </a:r>
            <a:r>
              <a:rPr lang="en-US" sz="1600" dirty="0" err="1"/>
              <a:t>suatu</a:t>
            </a:r>
            <a:r>
              <a:rPr lang="en-US" sz="1600" dirty="0"/>
              <a:t> </a:t>
            </a:r>
            <a:r>
              <a:rPr lang="en-US" sz="1600" dirty="0" err="1"/>
              <a:t>pengertian</a:t>
            </a:r>
            <a:r>
              <a:rPr lang="en-US" sz="1600" dirty="0"/>
              <a:t> yang </a:t>
            </a:r>
            <a:r>
              <a:rPr lang="en-US" sz="1600" dirty="0" err="1"/>
              <a:t>baru</a:t>
            </a:r>
            <a:r>
              <a:rPr lang="en-US" sz="1600" dirty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/>
              <a:t>Proses</a:t>
            </a:r>
            <a:r>
              <a:rPr lang="en-US" sz="1600" dirty="0"/>
              <a:t> </a:t>
            </a:r>
            <a:r>
              <a:rPr lang="en-US" sz="1600" dirty="0" err="1"/>
              <a:t>belajar</a:t>
            </a:r>
            <a:r>
              <a:rPr lang="en-US" sz="1600" dirty="0"/>
              <a:t> yang </a:t>
            </a:r>
            <a:r>
              <a:rPr lang="en-US" sz="1600" dirty="0" err="1"/>
              <a:t>sebenarnya</a:t>
            </a:r>
            <a:r>
              <a:rPr lang="en-US" sz="1600" dirty="0"/>
              <a:t> </a:t>
            </a:r>
            <a:r>
              <a:rPr lang="en-US" sz="1600" dirty="0" err="1"/>
              <a:t>terjadi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waktu</a:t>
            </a:r>
            <a:r>
              <a:rPr lang="en-US" sz="1600" dirty="0"/>
              <a:t> </a:t>
            </a:r>
            <a:r>
              <a:rPr lang="en-US" sz="1600" dirty="0" err="1"/>
              <a:t>skema</a:t>
            </a:r>
            <a:r>
              <a:rPr lang="en-US" sz="1600" dirty="0"/>
              <a:t> </a:t>
            </a:r>
            <a:r>
              <a:rPr lang="en-US" sz="1600" dirty="0" err="1"/>
              <a:t>seseorang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kesenjangan</a:t>
            </a:r>
            <a:r>
              <a:rPr lang="en-US" sz="1600" dirty="0"/>
              <a:t> yang </a:t>
            </a:r>
            <a:r>
              <a:rPr lang="en-US" sz="1600" dirty="0" err="1"/>
              <a:t>merangsang</a:t>
            </a:r>
            <a:r>
              <a:rPr lang="en-US" sz="1600" dirty="0"/>
              <a:t> </a:t>
            </a:r>
            <a:r>
              <a:rPr lang="en-US" sz="1600" dirty="0" err="1"/>
              <a:t>pemikiran</a:t>
            </a:r>
            <a:r>
              <a:rPr lang="en-US" sz="1600" dirty="0"/>
              <a:t> </a:t>
            </a:r>
            <a:r>
              <a:rPr lang="en-US" sz="1600" dirty="0" err="1"/>
              <a:t>lebih</a:t>
            </a:r>
            <a:r>
              <a:rPr lang="en-US" sz="1600" dirty="0"/>
              <a:t> </a:t>
            </a:r>
            <a:r>
              <a:rPr lang="en-US" sz="1600" dirty="0" err="1"/>
              <a:t>lanjut</a:t>
            </a:r>
            <a:r>
              <a:rPr lang="en-US" sz="1600" dirty="0"/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 err="1"/>
              <a:t>Hasil</a:t>
            </a:r>
            <a:r>
              <a:rPr lang="en-US" sz="1600" dirty="0"/>
              <a:t> </a:t>
            </a:r>
            <a:r>
              <a:rPr lang="en-US" sz="1600" dirty="0" err="1"/>
              <a:t>belajar</a:t>
            </a:r>
            <a:r>
              <a:rPr lang="en-US" sz="1600" dirty="0"/>
              <a:t> </a:t>
            </a:r>
            <a:r>
              <a:rPr lang="en-US" sz="1600" dirty="0" err="1"/>
              <a:t>dipengaruhi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pengalaman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dunia</a:t>
            </a:r>
            <a:r>
              <a:rPr lang="en-US" sz="1600" dirty="0"/>
              <a:t> </a:t>
            </a:r>
            <a:r>
              <a:rPr lang="en-US" sz="1600" dirty="0" err="1"/>
              <a:t>fisik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lingkungannya</a:t>
            </a:r>
            <a:r>
              <a:rPr lang="en-US" sz="1600" dirty="0"/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 err="1"/>
              <a:t>Hasil</a:t>
            </a:r>
            <a:r>
              <a:rPr lang="en-US" sz="1600" dirty="0"/>
              <a:t> </a:t>
            </a:r>
            <a:r>
              <a:rPr lang="en-US" sz="1600" dirty="0" err="1"/>
              <a:t>belajar</a:t>
            </a:r>
            <a:r>
              <a:rPr lang="en-US" sz="1600" dirty="0"/>
              <a:t> </a:t>
            </a:r>
            <a:r>
              <a:rPr lang="en-US" sz="1600" dirty="0" err="1"/>
              <a:t>seseorang</a:t>
            </a:r>
            <a:r>
              <a:rPr lang="en-US" sz="1600" dirty="0"/>
              <a:t> </a:t>
            </a:r>
            <a:r>
              <a:rPr lang="en-US" sz="1600" dirty="0" err="1"/>
              <a:t>tergantung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apa</a:t>
            </a:r>
            <a:r>
              <a:rPr lang="en-US" sz="1600" dirty="0"/>
              <a:t> yang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diketahui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, </a:t>
            </a:r>
            <a:r>
              <a:rPr lang="en-US" sz="1600" dirty="0" err="1"/>
              <a:t>yaitu</a:t>
            </a:r>
            <a:r>
              <a:rPr lang="en-US" sz="1600" dirty="0"/>
              <a:t> </a:t>
            </a:r>
            <a:r>
              <a:rPr lang="en-US" sz="1600" dirty="0" err="1"/>
              <a:t>konsep-konsep</a:t>
            </a:r>
            <a:r>
              <a:rPr lang="en-US" sz="1600" dirty="0"/>
              <a:t>, </a:t>
            </a:r>
            <a:r>
              <a:rPr lang="en-US" sz="1600" dirty="0" err="1"/>
              <a:t>tujuan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motivasi</a:t>
            </a:r>
            <a:r>
              <a:rPr lang="en-US" sz="1600" dirty="0"/>
              <a:t> yang </a:t>
            </a:r>
            <a:r>
              <a:rPr lang="en-US" sz="1600" dirty="0" err="1"/>
              <a:t>mempengaruhi</a:t>
            </a:r>
            <a:r>
              <a:rPr lang="en-US" sz="1600" dirty="0"/>
              <a:t> </a:t>
            </a:r>
            <a:r>
              <a:rPr lang="en-US" sz="1600" dirty="0" err="1"/>
              <a:t>interaksi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bahan</a:t>
            </a:r>
            <a:r>
              <a:rPr lang="en-US" sz="1600" dirty="0"/>
              <a:t> yang </a:t>
            </a:r>
            <a:r>
              <a:rPr lang="en-US" sz="1600" dirty="0" err="1"/>
              <a:t>dipelajari</a:t>
            </a:r>
            <a:r>
              <a:rPr lang="en-US" sz="1600" dirty="0"/>
              <a:t>.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="" xmlns:a16="http://schemas.microsoft.com/office/drawing/2014/main" id="{FBBA7C49-B00B-4442-ADE4-5B7DC91DA9B1}"/>
              </a:ext>
            </a:extLst>
          </p:cNvPr>
          <p:cNvSpPr txBox="1"/>
          <p:nvPr/>
        </p:nvSpPr>
        <p:spPr>
          <a:xfrm>
            <a:off x="699825" y="377572"/>
            <a:ext cx="5319004" cy="1107996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r>
              <a:rPr lang="en-US" altLang="ko-KR" sz="3600" dirty="0" err="1">
                <a:solidFill>
                  <a:schemeClr val="accent1">
                    <a:lumMod val="50000"/>
                  </a:schemeClr>
                </a:solidFill>
                <a:latin typeface="+mj-lt"/>
                <a:cs typeface="Arial" pitchFamily="34" charset="0"/>
              </a:rPr>
              <a:t>Karakteristik</a:t>
            </a:r>
            <a:r>
              <a:rPr lang="en-US" altLang="ko-KR" sz="3600" dirty="0">
                <a:solidFill>
                  <a:schemeClr val="accent1">
                    <a:lumMod val="50000"/>
                  </a:schemeClr>
                </a:solidFill>
                <a:latin typeface="+mj-lt"/>
                <a:cs typeface="Arial" pitchFamily="34" charset="0"/>
              </a:rPr>
              <a:t> </a:t>
            </a:r>
            <a:r>
              <a:rPr lang="en-US" altLang="ko-KR" sz="3600" dirty="0" err="1">
                <a:solidFill>
                  <a:schemeClr val="accent1">
                    <a:lumMod val="50000"/>
                  </a:schemeClr>
                </a:solidFill>
                <a:latin typeface="+mj-lt"/>
                <a:cs typeface="Arial" pitchFamily="34" charset="0"/>
              </a:rPr>
              <a:t>Konstruktivistik</a:t>
            </a:r>
            <a:r>
              <a:rPr lang="en-US" altLang="ko-KR" sz="3600" dirty="0">
                <a:solidFill>
                  <a:schemeClr val="accent1">
                    <a:lumMod val="50000"/>
                  </a:schemeClr>
                </a:solidFill>
                <a:latin typeface="+mj-lt"/>
                <a:cs typeface="Arial" pitchFamily="34" charset="0"/>
              </a:rPr>
              <a:t> </a:t>
            </a:r>
          </a:p>
        </p:txBody>
      </p:sp>
      <p:grpSp>
        <p:nvGrpSpPr>
          <p:cNvPr id="225" name="Group 224">
            <a:extLst>
              <a:ext uri="{FF2B5EF4-FFF2-40B4-BE49-F238E27FC236}">
                <a16:creationId xmlns="" xmlns:a16="http://schemas.microsoft.com/office/drawing/2014/main" id="{4822FB65-9C5C-4BF1-B72C-8A623B6EE6C9}"/>
              </a:ext>
            </a:extLst>
          </p:cNvPr>
          <p:cNvGrpSpPr/>
          <p:nvPr/>
        </p:nvGrpSpPr>
        <p:grpSpPr>
          <a:xfrm rot="74106" flipH="1">
            <a:off x="6791910" y="2911481"/>
            <a:ext cx="381469" cy="456253"/>
            <a:chOff x="5704433" y="717502"/>
            <a:chExt cx="7365528" cy="8809481"/>
          </a:xfrm>
          <a:solidFill>
            <a:schemeClr val="bg1"/>
          </a:solidFill>
        </p:grpSpPr>
        <p:sp>
          <p:nvSpPr>
            <p:cNvPr id="226" name="Freeform: Shape 225">
              <a:extLst>
                <a:ext uri="{FF2B5EF4-FFF2-40B4-BE49-F238E27FC236}">
                  <a16:creationId xmlns="" xmlns:a16="http://schemas.microsoft.com/office/drawing/2014/main" id="{3E625DB7-2944-4C42-A06F-CD4C34382DC1}"/>
                </a:ext>
              </a:extLst>
            </p:cNvPr>
            <p:cNvSpPr/>
            <p:nvPr/>
          </p:nvSpPr>
          <p:spPr>
            <a:xfrm>
              <a:off x="11674968" y="8268753"/>
              <a:ext cx="765879" cy="1258230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6700" h="438150">
                  <a:moveTo>
                    <a:pt x="0" y="0"/>
                  </a:moveTo>
                  <a:lnTo>
                    <a:pt x="19050" y="438150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27" name="Freeform: Shape 226">
              <a:extLst>
                <a:ext uri="{FF2B5EF4-FFF2-40B4-BE49-F238E27FC236}">
                  <a16:creationId xmlns="" xmlns:a16="http://schemas.microsoft.com/office/drawing/2014/main" id="{F8FAEE35-4333-49F8-A477-62EB8C52BEEB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="" xmlns:a16="http://schemas.microsoft.com/office/drawing/2014/main" id="{D4C942B1-D9B4-4829-A673-7DA70BCBDBDD}"/>
                </a:ext>
              </a:extLst>
            </p:cNvPr>
            <p:cNvSpPr/>
            <p:nvPr/>
          </p:nvSpPr>
          <p:spPr>
            <a:xfrm>
              <a:off x="5704433" y="5540923"/>
              <a:ext cx="793232" cy="589649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225" h="205332">
                  <a:moveTo>
                    <a:pt x="157232" y="0"/>
                  </a:moveTo>
                  <a:lnTo>
                    <a:pt x="0" y="205332"/>
                  </a:lnTo>
                  <a:lnTo>
                    <a:pt x="276225" y="157707"/>
                  </a:lnTo>
                  <a:lnTo>
                    <a:pt x="15723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29" name="Freeform: Shape 228">
              <a:extLst>
                <a:ext uri="{FF2B5EF4-FFF2-40B4-BE49-F238E27FC236}">
                  <a16:creationId xmlns="" xmlns:a16="http://schemas.microsoft.com/office/drawing/2014/main" id="{21808599-FD89-432B-A645-94CF127C12B3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30" name="Freeform: Shape 229">
              <a:extLst>
                <a:ext uri="{FF2B5EF4-FFF2-40B4-BE49-F238E27FC236}">
                  <a16:creationId xmlns="" xmlns:a16="http://schemas.microsoft.com/office/drawing/2014/main" id="{29D78C90-4EAE-4DA8-8033-3EC534868C69}"/>
                </a:ext>
              </a:extLst>
            </p:cNvPr>
            <p:cNvSpPr/>
            <p:nvPr/>
          </p:nvSpPr>
          <p:spPr>
            <a:xfrm>
              <a:off x="10143209" y="2425829"/>
              <a:ext cx="2926752" cy="3993512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9175" h="1390650">
                  <a:moveTo>
                    <a:pt x="1019175" y="0"/>
                  </a:moveTo>
                  <a:lnTo>
                    <a:pt x="0" y="295275"/>
                  </a:lnTo>
                  <a:lnTo>
                    <a:pt x="19050" y="1390650"/>
                  </a:lnTo>
                  <a:lnTo>
                    <a:pt x="101917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31" name="Freeform: Shape 230">
              <a:extLst>
                <a:ext uri="{FF2B5EF4-FFF2-40B4-BE49-F238E27FC236}">
                  <a16:creationId xmlns="" xmlns:a16="http://schemas.microsoft.com/office/drawing/2014/main" id="{23D0FCFB-3536-4C6F-8AC2-414DAE47294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="" xmlns:a16="http://schemas.microsoft.com/office/drawing/2014/main" id="{738F85BF-4904-4666-9CD2-D1D8F54B4556}"/>
                </a:ext>
              </a:extLst>
            </p:cNvPr>
            <p:cNvSpPr/>
            <p:nvPr/>
          </p:nvSpPr>
          <p:spPr>
            <a:xfrm>
              <a:off x="7708809" y="717502"/>
              <a:ext cx="2543812" cy="6236443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171700">
                  <a:moveTo>
                    <a:pt x="0" y="914400"/>
                  </a:moveTo>
                  <a:lnTo>
                    <a:pt x="871538" y="0"/>
                  </a:lnTo>
                  <a:cubicBezTo>
                    <a:pt x="876300" y="723900"/>
                    <a:pt x="881063" y="1447800"/>
                    <a:pt x="885825" y="2171700"/>
                  </a:cubicBezTo>
                  <a:lnTo>
                    <a:pt x="0" y="91440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sp>
        <p:nvSpPr>
          <p:cNvPr id="233" name="Rectangle 232">
            <a:extLst>
              <a:ext uri="{FF2B5EF4-FFF2-40B4-BE49-F238E27FC236}">
                <a16:creationId xmlns="" xmlns:a16="http://schemas.microsoft.com/office/drawing/2014/main" id="{242D44D8-D53D-4A85-B211-5BA48D93F57B}"/>
              </a:ext>
            </a:extLst>
          </p:cNvPr>
          <p:cNvSpPr/>
          <p:nvPr/>
        </p:nvSpPr>
        <p:spPr>
          <a:xfrm>
            <a:off x="11582400" y="53"/>
            <a:ext cx="609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929868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2E8D6BA3-287B-46CB-B815-F775F34D9011}"/>
              </a:ext>
            </a:extLst>
          </p:cNvPr>
          <p:cNvSpPr txBox="1"/>
          <p:nvPr/>
        </p:nvSpPr>
        <p:spPr>
          <a:xfrm flipH="1">
            <a:off x="6999446" y="1001625"/>
            <a:ext cx="44771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D" altLang="ko-KR" sz="3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Konsep</a:t>
            </a:r>
            <a:r>
              <a:rPr lang="en-ID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 Dari </a:t>
            </a:r>
            <a:r>
              <a:rPr lang="en-ID" altLang="ko-KR" sz="3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Teori</a:t>
            </a:r>
            <a:endParaRPr lang="en-ID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  <a:p>
            <a:pPr algn="r"/>
            <a:r>
              <a:rPr lang="en-ID" altLang="ko-KR" sz="3600" b="1" dirty="0" err="1">
                <a:solidFill>
                  <a:schemeClr val="accent1">
                    <a:lumMod val="90000"/>
                  </a:schemeClr>
                </a:solidFill>
                <a:latin typeface="+mj-lt"/>
                <a:cs typeface="Arial" pitchFamily="34" charset="0"/>
              </a:rPr>
              <a:t>Konstruktivistik</a:t>
            </a:r>
            <a:r>
              <a:rPr lang="en-ID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 </a:t>
            </a:r>
          </a:p>
          <a:p>
            <a:pPr algn="r"/>
            <a:r>
              <a:rPr lang="en-ID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 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A674084D-B7F5-49AE-8925-3808BBA24F12}"/>
              </a:ext>
            </a:extLst>
          </p:cNvPr>
          <p:cNvSpPr txBox="1"/>
          <p:nvPr/>
        </p:nvSpPr>
        <p:spPr>
          <a:xfrm>
            <a:off x="6179127" y="3334555"/>
            <a:ext cx="46878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Jika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seseorang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tidak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aktif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membangun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pengetahuannya</a:t>
            </a:r>
            <a:r>
              <a:rPr lang="en-US" altLang="ko-KR" sz="1400" b="1" dirty="0">
                <a:cs typeface="Arial" pitchFamily="34" charset="0"/>
              </a:rPr>
              <a:t>, </a:t>
            </a:r>
            <a:r>
              <a:rPr lang="en-US" altLang="ko-KR" sz="1400" b="1" dirty="0" err="1">
                <a:cs typeface="Arial" pitchFamily="34" charset="0"/>
              </a:rPr>
              <a:t>meskipun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usianya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tua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tetap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saja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tidak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akan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berkembang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pengetahuannya</a:t>
            </a:r>
            <a:r>
              <a:rPr lang="en-US" altLang="ko-KR" sz="1400" b="1" dirty="0">
                <a:cs typeface="Arial" pitchFamily="34" charset="0"/>
              </a:rPr>
              <a:t>. </a:t>
            </a:r>
            <a:r>
              <a:rPr lang="en-US" altLang="ko-KR" sz="1400" b="1" dirty="0" err="1">
                <a:cs typeface="Arial" pitchFamily="34" charset="0"/>
              </a:rPr>
              <a:t>Suatu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pengetahuan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dianggap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benar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bila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pengetahuan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itu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berguna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untuk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menghadapi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dan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memecahkan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persoalan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atau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fenomena</a:t>
            </a:r>
            <a:r>
              <a:rPr lang="en-US" altLang="ko-KR" sz="1400" b="1" dirty="0">
                <a:cs typeface="Arial" pitchFamily="34" charset="0"/>
              </a:rPr>
              <a:t> yang </a:t>
            </a:r>
            <a:r>
              <a:rPr lang="en-US" altLang="ko-KR" sz="1400" b="1" dirty="0" err="1">
                <a:cs typeface="Arial" pitchFamily="34" charset="0"/>
              </a:rPr>
              <a:t>sesuai</a:t>
            </a:r>
            <a:r>
              <a:rPr lang="en-US" altLang="ko-KR" sz="1400" b="1" dirty="0">
                <a:cs typeface="Arial" pitchFamily="34" charset="0"/>
              </a:rPr>
              <a:t>. </a:t>
            </a:r>
            <a:r>
              <a:rPr lang="en-US" altLang="ko-KR" sz="1400" b="1" dirty="0" err="1">
                <a:cs typeface="Arial" pitchFamily="34" charset="0"/>
              </a:rPr>
              <a:t>Pengetahuan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tidak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bisa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ditransfer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begitu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saja</a:t>
            </a:r>
            <a:r>
              <a:rPr lang="en-US" altLang="ko-KR" sz="1400" b="1" dirty="0">
                <a:cs typeface="Arial" pitchFamily="34" charset="0"/>
              </a:rPr>
              <a:t>, </a:t>
            </a:r>
            <a:r>
              <a:rPr lang="en-US" altLang="ko-KR" sz="1400" b="1" dirty="0" err="1">
                <a:cs typeface="Arial" pitchFamily="34" charset="0"/>
              </a:rPr>
              <a:t>melainkan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harus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diinterpretasikan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sendiri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oleh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masing-masing</a:t>
            </a:r>
            <a:r>
              <a:rPr lang="en-US" altLang="ko-KR" sz="1400" b="1" dirty="0">
                <a:cs typeface="Arial" pitchFamily="34" charset="0"/>
              </a:rPr>
              <a:t> orang. </a:t>
            </a:r>
            <a:r>
              <a:rPr lang="en-US" altLang="ko-KR" sz="1400" b="1" dirty="0" err="1">
                <a:cs typeface="Arial" pitchFamily="34" charset="0"/>
              </a:rPr>
              <a:t>Pengetahuan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juga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bukan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sesuatu</a:t>
            </a:r>
            <a:r>
              <a:rPr lang="en-US" altLang="ko-KR" sz="1400" b="1" dirty="0">
                <a:cs typeface="Arial" pitchFamily="34" charset="0"/>
              </a:rPr>
              <a:t> yang </a:t>
            </a:r>
            <a:r>
              <a:rPr lang="en-US" altLang="ko-KR" sz="1400" b="1" dirty="0" err="1">
                <a:cs typeface="Arial" pitchFamily="34" charset="0"/>
              </a:rPr>
              <a:t>sudah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ada</a:t>
            </a:r>
            <a:r>
              <a:rPr lang="en-US" altLang="ko-KR" sz="1400" b="1" dirty="0">
                <a:cs typeface="Arial" pitchFamily="34" charset="0"/>
              </a:rPr>
              <a:t>, </a:t>
            </a:r>
            <a:r>
              <a:rPr lang="en-US" altLang="ko-KR" sz="1400" b="1" dirty="0" err="1">
                <a:cs typeface="Arial" pitchFamily="34" charset="0"/>
              </a:rPr>
              <a:t>melainkan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suatu</a:t>
            </a:r>
            <a:r>
              <a:rPr lang="en-US" altLang="ko-KR" sz="1400" b="1" dirty="0">
                <a:cs typeface="Arial" pitchFamily="34" charset="0"/>
              </a:rPr>
              <a:t> proses yang </a:t>
            </a:r>
            <a:r>
              <a:rPr lang="en-US" altLang="ko-KR" sz="1400" b="1" dirty="0" err="1">
                <a:cs typeface="Arial" pitchFamily="34" charset="0"/>
              </a:rPr>
              <a:t>berkembang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terus-menerus</a:t>
            </a:r>
            <a:r>
              <a:rPr lang="en-US" altLang="ko-KR" sz="1400" b="1" dirty="0">
                <a:cs typeface="Arial" pitchFamily="34" charset="0"/>
              </a:rPr>
              <a:t>. </a:t>
            </a:r>
            <a:r>
              <a:rPr lang="en-US" altLang="ko-KR" sz="1400" b="1" dirty="0" err="1">
                <a:cs typeface="Arial" pitchFamily="34" charset="0"/>
              </a:rPr>
              <a:t>Dalam</a:t>
            </a:r>
            <a:r>
              <a:rPr lang="en-US" altLang="ko-KR" sz="1400" b="1" dirty="0">
                <a:cs typeface="Arial" pitchFamily="34" charset="0"/>
              </a:rPr>
              <a:t> proses </a:t>
            </a:r>
            <a:r>
              <a:rPr lang="en-US" altLang="ko-KR" sz="1400" b="1" dirty="0" err="1">
                <a:cs typeface="Arial" pitchFamily="34" charset="0"/>
              </a:rPr>
              <a:t>ini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keaktifan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seseorang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sangat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menentukan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perrkembangan</a:t>
            </a:r>
            <a:r>
              <a:rPr lang="en-US" altLang="ko-KR" sz="1400" b="1" dirty="0">
                <a:cs typeface="Arial" pitchFamily="34" charset="0"/>
              </a:rPr>
              <a:t> </a:t>
            </a:r>
            <a:r>
              <a:rPr lang="en-US" altLang="ko-KR" sz="1400" b="1" dirty="0" err="1">
                <a:cs typeface="Arial" pitchFamily="34" charset="0"/>
              </a:rPr>
              <a:t>pengetahuannya</a:t>
            </a:r>
            <a:r>
              <a:rPr lang="en-US" altLang="ko-KR" sz="1400" b="1" dirty="0">
                <a:cs typeface="Arial" pitchFamily="34" charset="0"/>
              </a:rPr>
              <a:t>.</a:t>
            </a:r>
            <a:endParaRPr lang="ko-KR" altLang="en-US" sz="1400" b="1" dirty="0">
              <a:cs typeface="Arial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B933CE28-7746-4CEF-BB86-9D76F74E53BA}"/>
              </a:ext>
            </a:extLst>
          </p:cNvPr>
          <p:cNvSpPr txBox="1"/>
          <p:nvPr/>
        </p:nvSpPr>
        <p:spPr>
          <a:xfrm>
            <a:off x="7462729" y="6043935"/>
            <a:ext cx="2618704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Modern PowerPoint Presentation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="" xmlns:a16="http://schemas.microsoft.com/office/drawing/2014/main" id="{FAC0C916-669F-4F9A-8DFF-61614F5E4F6D}"/>
              </a:ext>
            </a:extLst>
          </p:cNvPr>
          <p:cNvSpPr/>
          <p:nvPr/>
        </p:nvSpPr>
        <p:spPr>
          <a:xfrm>
            <a:off x="10867023" y="2894687"/>
            <a:ext cx="609599" cy="3963313"/>
          </a:xfrm>
          <a:custGeom>
            <a:avLst/>
            <a:gdLst>
              <a:gd name="connsiteX0" fmla="*/ 0 w 914399"/>
              <a:gd name="connsiteY0" fmla="*/ 0 h 5944970"/>
              <a:gd name="connsiteX1" fmla="*/ 914399 w 914399"/>
              <a:gd name="connsiteY1" fmla="*/ 0 h 5944970"/>
              <a:gd name="connsiteX2" fmla="*/ 914399 w 914399"/>
              <a:gd name="connsiteY2" fmla="*/ 5944970 h 5944970"/>
              <a:gd name="connsiteX3" fmla="*/ 774341 w 914399"/>
              <a:gd name="connsiteY3" fmla="*/ 5944970 h 5944970"/>
              <a:gd name="connsiteX4" fmla="*/ 774341 w 914399"/>
              <a:gd name="connsiteY4" fmla="*/ 140059 h 5944970"/>
              <a:gd name="connsiteX5" fmla="*/ 140059 w 914399"/>
              <a:gd name="connsiteY5" fmla="*/ 140059 h 5944970"/>
              <a:gd name="connsiteX6" fmla="*/ 140059 w 914399"/>
              <a:gd name="connsiteY6" fmla="*/ 5944970 h 5944970"/>
              <a:gd name="connsiteX7" fmla="*/ 0 w 914399"/>
              <a:gd name="connsiteY7" fmla="*/ 5944970 h 594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399" h="5944970">
                <a:moveTo>
                  <a:pt x="0" y="0"/>
                </a:moveTo>
                <a:lnTo>
                  <a:pt x="914399" y="0"/>
                </a:lnTo>
                <a:lnTo>
                  <a:pt x="914399" y="5944970"/>
                </a:lnTo>
                <a:lnTo>
                  <a:pt x="774341" y="5944970"/>
                </a:lnTo>
                <a:lnTo>
                  <a:pt x="774341" y="140059"/>
                </a:lnTo>
                <a:lnTo>
                  <a:pt x="140059" y="140059"/>
                </a:lnTo>
                <a:lnTo>
                  <a:pt x="140059" y="5944970"/>
                </a:lnTo>
                <a:lnTo>
                  <a:pt x="0" y="594497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F94E22CC-36B9-4172-8BD9-7B5762931BC5}"/>
              </a:ext>
            </a:extLst>
          </p:cNvPr>
          <p:cNvSpPr>
            <a:spLocks noGrp="1"/>
          </p:cNvSpPr>
          <p:nvPr>
            <p:ph type="pic" idx="16"/>
          </p:nvPr>
        </p:nvSpPr>
        <p:spPr/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078" y="484909"/>
            <a:ext cx="4196195" cy="583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377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Unsur-unsur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konstruktivistik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="" xmlns:a16="http://schemas.microsoft.com/office/drawing/2014/main" id="{F340A91C-D37C-45EF-9BFE-84290C2F663B}"/>
              </a:ext>
            </a:extLst>
          </p:cNvPr>
          <p:cNvSpPr txBox="1"/>
          <p:nvPr/>
        </p:nvSpPr>
        <p:spPr>
          <a:xfrm>
            <a:off x="1350867" y="1716713"/>
            <a:ext cx="26151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Memperhatikan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dan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memanfaatkan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pengetahuan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awal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siswa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="" xmlns:a16="http://schemas.microsoft.com/office/drawing/2014/main" id="{0A1E9DC3-E347-49FF-A6C2-57822F463B17}"/>
              </a:ext>
            </a:extLst>
          </p:cNvPr>
          <p:cNvSpPr txBox="1"/>
          <p:nvPr/>
        </p:nvSpPr>
        <p:spPr>
          <a:xfrm>
            <a:off x="4378625" y="1709514"/>
            <a:ext cx="31337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Pengalaman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belajar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yang </a:t>
            </a:r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autentik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dan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bermakna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="" xmlns:a16="http://schemas.microsoft.com/office/drawing/2014/main" id="{3BAD4688-3E6F-47D1-AABD-4F3DAAE676FB}"/>
              </a:ext>
            </a:extLst>
          </p:cNvPr>
          <p:cNvSpPr txBox="1"/>
          <p:nvPr/>
        </p:nvSpPr>
        <p:spPr>
          <a:xfrm>
            <a:off x="3476590" y="4936304"/>
            <a:ext cx="19163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altLang="ko-KR" sz="2000" b="1" dirty="0">
                <a:solidFill>
                  <a:schemeClr val="bg1"/>
                </a:solidFill>
                <a:cs typeface="Arial" pitchFamily="34" charset="0"/>
              </a:rPr>
              <a:t>Adanya lingkungan social yang kondusif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="" xmlns:a16="http://schemas.microsoft.com/office/drawing/2014/main" id="{93374A51-968D-4668-9C02-5E855ED305AD}"/>
              </a:ext>
            </a:extLst>
          </p:cNvPr>
          <p:cNvSpPr txBox="1"/>
          <p:nvPr/>
        </p:nvSpPr>
        <p:spPr>
          <a:xfrm>
            <a:off x="6172883" y="4207255"/>
            <a:ext cx="19163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Adanya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dorongan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agar </a:t>
            </a:r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siswa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mandiri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="" xmlns:a16="http://schemas.microsoft.com/office/drawing/2014/main" id="{A868AF1C-6574-4A68-A9B7-085F00535A37}"/>
              </a:ext>
            </a:extLst>
          </p:cNvPr>
          <p:cNvSpPr txBox="1"/>
          <p:nvPr/>
        </p:nvSpPr>
        <p:spPr>
          <a:xfrm>
            <a:off x="8981696" y="2628346"/>
            <a:ext cx="24898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Adanya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usaha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untuk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mengenalkan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siswa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tentang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dunia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b="1" dirty="0" err="1">
                <a:solidFill>
                  <a:schemeClr val="bg1"/>
                </a:solidFill>
                <a:cs typeface="Arial" pitchFamily="34" charset="0"/>
              </a:rPr>
              <a:t>ilmiah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97EC6770-CD61-4C85-835C-747E53CE6616}"/>
              </a:ext>
            </a:extLst>
          </p:cNvPr>
          <p:cNvGrpSpPr/>
          <p:nvPr/>
        </p:nvGrpSpPr>
        <p:grpSpPr>
          <a:xfrm rot="8690698">
            <a:off x="3648323" y="3333664"/>
            <a:ext cx="242564" cy="1357882"/>
            <a:chOff x="1403648" y="3356992"/>
            <a:chExt cx="234910" cy="1315034"/>
          </a:xfrm>
          <a:solidFill>
            <a:schemeClr val="bg1"/>
          </a:solidFill>
        </p:grpSpPr>
        <p:sp>
          <p:nvSpPr>
            <p:cNvPr id="31" name="Rectangle 30">
              <a:extLst>
                <a:ext uri="{FF2B5EF4-FFF2-40B4-BE49-F238E27FC236}">
                  <a16:creationId xmlns="" xmlns:a16="http://schemas.microsoft.com/office/drawing/2014/main" id="{2F39A857-4728-4547-B1E0-00B03B9779BC}"/>
                </a:ext>
              </a:extLst>
            </p:cNvPr>
            <p:cNvSpPr/>
            <p:nvPr/>
          </p:nvSpPr>
          <p:spPr>
            <a:xfrm>
              <a:off x="1403648" y="4437116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="" xmlns:a16="http://schemas.microsoft.com/office/drawing/2014/main" id="{BF64B3B7-75DD-4BDE-B1D5-A0E227897321}"/>
                </a:ext>
              </a:extLst>
            </p:cNvPr>
            <p:cNvSpPr/>
            <p:nvPr/>
          </p:nvSpPr>
          <p:spPr>
            <a:xfrm>
              <a:off x="1403648" y="4077076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="" xmlns:a16="http://schemas.microsoft.com/office/drawing/2014/main" id="{31610BDC-4205-469A-8060-B84FE19D5915}"/>
                </a:ext>
              </a:extLst>
            </p:cNvPr>
            <p:cNvSpPr/>
            <p:nvPr/>
          </p:nvSpPr>
          <p:spPr>
            <a:xfrm>
              <a:off x="1403648" y="3717036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="" xmlns:a16="http://schemas.microsoft.com/office/drawing/2014/main" id="{0EEE02FF-41D2-4D27-97C2-2CF65534EF4E}"/>
                </a:ext>
              </a:extLst>
            </p:cNvPr>
            <p:cNvSpPr/>
            <p:nvPr/>
          </p:nvSpPr>
          <p:spPr>
            <a:xfrm>
              <a:off x="1403648" y="3356992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="" xmlns:a16="http://schemas.microsoft.com/office/drawing/2014/main" id="{4BE62FF6-A276-418C-BC40-B7B122DF95F2}"/>
              </a:ext>
            </a:extLst>
          </p:cNvPr>
          <p:cNvGrpSpPr/>
          <p:nvPr/>
        </p:nvGrpSpPr>
        <p:grpSpPr>
          <a:xfrm rot="3245569">
            <a:off x="4998434" y="2682965"/>
            <a:ext cx="242565" cy="2071474"/>
            <a:chOff x="1405139" y="2657468"/>
            <a:chExt cx="234911" cy="2014559"/>
          </a:xfrm>
          <a:solidFill>
            <a:schemeClr val="bg1"/>
          </a:solidFill>
        </p:grpSpPr>
        <p:sp>
          <p:nvSpPr>
            <p:cNvPr id="36" name="Rectangle 35">
              <a:extLst>
                <a:ext uri="{FF2B5EF4-FFF2-40B4-BE49-F238E27FC236}">
                  <a16:creationId xmlns="" xmlns:a16="http://schemas.microsoft.com/office/drawing/2014/main" id="{C51995DD-CBFC-4410-B09C-789B7194B326}"/>
                </a:ext>
              </a:extLst>
            </p:cNvPr>
            <p:cNvSpPr/>
            <p:nvPr/>
          </p:nvSpPr>
          <p:spPr>
            <a:xfrm>
              <a:off x="1405140" y="4437117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="" xmlns:a16="http://schemas.microsoft.com/office/drawing/2014/main" id="{02AF00B9-9034-439F-BF95-69D0D0F18A51}"/>
                </a:ext>
              </a:extLst>
            </p:cNvPr>
            <p:cNvSpPr/>
            <p:nvPr/>
          </p:nvSpPr>
          <p:spPr>
            <a:xfrm>
              <a:off x="1405139" y="4077077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="" xmlns:a16="http://schemas.microsoft.com/office/drawing/2014/main" id="{199F45CB-F77A-4ECB-8E21-6DE417AD0B8F}"/>
                </a:ext>
              </a:extLst>
            </p:cNvPr>
            <p:cNvSpPr/>
            <p:nvPr/>
          </p:nvSpPr>
          <p:spPr>
            <a:xfrm>
              <a:off x="1405139" y="3717037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="" xmlns:a16="http://schemas.microsoft.com/office/drawing/2014/main" id="{B8CFAFE4-2005-4889-9422-1145F85059B1}"/>
                </a:ext>
              </a:extLst>
            </p:cNvPr>
            <p:cNvSpPr/>
            <p:nvPr/>
          </p:nvSpPr>
          <p:spPr>
            <a:xfrm>
              <a:off x="1405139" y="3356996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="" xmlns:a16="http://schemas.microsoft.com/office/drawing/2014/main" id="{57CAB374-C9A4-4E9D-9537-9C1D7FBF11CB}"/>
                </a:ext>
              </a:extLst>
            </p:cNvPr>
            <p:cNvSpPr/>
            <p:nvPr/>
          </p:nvSpPr>
          <p:spPr>
            <a:xfrm>
              <a:off x="1405139" y="299695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="" xmlns:a16="http://schemas.microsoft.com/office/drawing/2014/main" id="{2D6F3F37-6FCF-40A0-B138-EF8CBE72635F}"/>
                </a:ext>
              </a:extLst>
            </p:cNvPr>
            <p:cNvSpPr/>
            <p:nvPr/>
          </p:nvSpPr>
          <p:spPr>
            <a:xfrm>
              <a:off x="1405139" y="2657468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="" xmlns:a16="http://schemas.microsoft.com/office/drawing/2014/main" id="{EF8A1537-E8FD-401D-8441-503937E110BB}"/>
              </a:ext>
            </a:extLst>
          </p:cNvPr>
          <p:cNvGrpSpPr/>
          <p:nvPr/>
        </p:nvGrpSpPr>
        <p:grpSpPr>
          <a:xfrm rot="3195195">
            <a:off x="7666055" y="2052194"/>
            <a:ext cx="245941" cy="2087613"/>
            <a:chOff x="1401868" y="2996954"/>
            <a:chExt cx="238180" cy="2030254"/>
          </a:xfrm>
          <a:solidFill>
            <a:schemeClr val="bg1"/>
          </a:solidFill>
        </p:grpSpPr>
        <p:sp>
          <p:nvSpPr>
            <p:cNvPr id="43" name="Rectangle 42">
              <a:extLst>
                <a:ext uri="{FF2B5EF4-FFF2-40B4-BE49-F238E27FC236}">
                  <a16:creationId xmlns="" xmlns:a16="http://schemas.microsoft.com/office/drawing/2014/main" id="{317312C8-5AE4-4FAA-A7DF-CE6833BC8DD0}"/>
                </a:ext>
              </a:extLst>
            </p:cNvPr>
            <p:cNvSpPr/>
            <p:nvPr/>
          </p:nvSpPr>
          <p:spPr>
            <a:xfrm>
              <a:off x="1405136" y="4437114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="" xmlns:a16="http://schemas.microsoft.com/office/drawing/2014/main" id="{404A8A7F-7F22-4007-80E1-2CF25F3C100D}"/>
                </a:ext>
              </a:extLst>
            </p:cNvPr>
            <p:cNvSpPr/>
            <p:nvPr/>
          </p:nvSpPr>
          <p:spPr>
            <a:xfrm>
              <a:off x="1405136" y="4077074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="" xmlns:a16="http://schemas.microsoft.com/office/drawing/2014/main" id="{42F959BA-D50E-4F9D-864C-1810FFE05E96}"/>
                </a:ext>
              </a:extLst>
            </p:cNvPr>
            <p:cNvSpPr/>
            <p:nvPr/>
          </p:nvSpPr>
          <p:spPr>
            <a:xfrm>
              <a:off x="1405137" y="3717034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="" xmlns:a16="http://schemas.microsoft.com/office/drawing/2014/main" id="{826F540A-80B2-4EF7-B7EA-BCCCDCC13C2A}"/>
                </a:ext>
              </a:extLst>
            </p:cNvPr>
            <p:cNvSpPr/>
            <p:nvPr/>
          </p:nvSpPr>
          <p:spPr>
            <a:xfrm>
              <a:off x="1405138" y="3356994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="" xmlns:a16="http://schemas.microsoft.com/office/drawing/2014/main" id="{E3BE6A63-32B8-49F7-A4B7-8D132879D5F7}"/>
                </a:ext>
              </a:extLst>
            </p:cNvPr>
            <p:cNvSpPr/>
            <p:nvPr/>
          </p:nvSpPr>
          <p:spPr>
            <a:xfrm>
              <a:off x="1405137" y="2996954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9" name="Rectangle 39">
              <a:extLst>
                <a:ext uri="{FF2B5EF4-FFF2-40B4-BE49-F238E27FC236}">
                  <a16:creationId xmlns="" xmlns:a16="http://schemas.microsoft.com/office/drawing/2014/main" id="{B4983708-49F0-4018-AF1B-8AD04C87A3CD}"/>
                </a:ext>
              </a:extLst>
            </p:cNvPr>
            <p:cNvSpPr/>
            <p:nvPr/>
          </p:nvSpPr>
          <p:spPr>
            <a:xfrm>
              <a:off x="1401868" y="4792298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65" name="Group 31">
            <a:extLst>
              <a:ext uri="{FF2B5EF4-FFF2-40B4-BE49-F238E27FC236}">
                <a16:creationId xmlns="" xmlns:a16="http://schemas.microsoft.com/office/drawing/2014/main" id="{D83D00FD-AC5D-49C9-A69A-A139E062F7E4}"/>
              </a:ext>
            </a:extLst>
          </p:cNvPr>
          <p:cNvGrpSpPr/>
          <p:nvPr/>
        </p:nvGrpSpPr>
        <p:grpSpPr>
          <a:xfrm rot="3362377">
            <a:off x="2157039" y="3156850"/>
            <a:ext cx="242564" cy="2393926"/>
            <a:chOff x="1405139" y="2657470"/>
            <a:chExt cx="234910" cy="2328151"/>
          </a:xfrm>
          <a:solidFill>
            <a:schemeClr val="bg1"/>
          </a:solidFill>
        </p:grpSpPr>
        <p:sp>
          <p:nvSpPr>
            <p:cNvPr id="66" name="Rectangle 32">
              <a:extLst>
                <a:ext uri="{FF2B5EF4-FFF2-40B4-BE49-F238E27FC236}">
                  <a16:creationId xmlns="" xmlns:a16="http://schemas.microsoft.com/office/drawing/2014/main" id="{E6CCE931-F3F5-47B6-B0A4-9BDBAAF9F1AB}"/>
                </a:ext>
              </a:extLst>
            </p:cNvPr>
            <p:cNvSpPr/>
            <p:nvPr/>
          </p:nvSpPr>
          <p:spPr>
            <a:xfrm>
              <a:off x="1405139" y="4437116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67" name="Rectangle 33">
              <a:extLst>
                <a:ext uri="{FF2B5EF4-FFF2-40B4-BE49-F238E27FC236}">
                  <a16:creationId xmlns="" xmlns:a16="http://schemas.microsoft.com/office/drawing/2014/main" id="{2D8ED117-0EB0-40FC-A5B4-2DE06F55DA86}"/>
                </a:ext>
              </a:extLst>
            </p:cNvPr>
            <p:cNvSpPr/>
            <p:nvPr/>
          </p:nvSpPr>
          <p:spPr>
            <a:xfrm>
              <a:off x="1405139" y="407707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68" name="Rectangle 34">
              <a:extLst>
                <a:ext uri="{FF2B5EF4-FFF2-40B4-BE49-F238E27FC236}">
                  <a16:creationId xmlns="" xmlns:a16="http://schemas.microsoft.com/office/drawing/2014/main" id="{DE7DCBA0-83CD-4CE2-8EA5-B034E139FFB4}"/>
                </a:ext>
              </a:extLst>
            </p:cNvPr>
            <p:cNvSpPr/>
            <p:nvPr/>
          </p:nvSpPr>
          <p:spPr>
            <a:xfrm>
              <a:off x="1405139" y="371703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69" name="Rectangle 35">
              <a:extLst>
                <a:ext uri="{FF2B5EF4-FFF2-40B4-BE49-F238E27FC236}">
                  <a16:creationId xmlns="" xmlns:a16="http://schemas.microsoft.com/office/drawing/2014/main" id="{DC7CC37B-435A-44CC-82A2-053291047A1C}"/>
                </a:ext>
              </a:extLst>
            </p:cNvPr>
            <p:cNvSpPr/>
            <p:nvPr/>
          </p:nvSpPr>
          <p:spPr>
            <a:xfrm>
              <a:off x="1405139" y="335699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70" name="Rectangle 36">
              <a:extLst>
                <a:ext uri="{FF2B5EF4-FFF2-40B4-BE49-F238E27FC236}">
                  <a16:creationId xmlns="" xmlns:a16="http://schemas.microsoft.com/office/drawing/2014/main" id="{ACD4A3B3-FB3A-48D2-9BB4-2B578F0CF810}"/>
                </a:ext>
              </a:extLst>
            </p:cNvPr>
            <p:cNvSpPr/>
            <p:nvPr/>
          </p:nvSpPr>
          <p:spPr>
            <a:xfrm>
              <a:off x="1405139" y="299695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71" name="Rectangle 37">
              <a:extLst>
                <a:ext uri="{FF2B5EF4-FFF2-40B4-BE49-F238E27FC236}">
                  <a16:creationId xmlns="" xmlns:a16="http://schemas.microsoft.com/office/drawing/2014/main" id="{DDF372D3-3B21-4E53-AD18-B5BB56CD7137}"/>
                </a:ext>
              </a:extLst>
            </p:cNvPr>
            <p:cNvSpPr/>
            <p:nvPr/>
          </p:nvSpPr>
          <p:spPr>
            <a:xfrm>
              <a:off x="1405139" y="2657470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77" name="Rectangle 32">
              <a:extLst>
                <a:ext uri="{FF2B5EF4-FFF2-40B4-BE49-F238E27FC236}">
                  <a16:creationId xmlns="" xmlns:a16="http://schemas.microsoft.com/office/drawing/2014/main" id="{9F54E36D-AE1D-4F89-B66F-C9A898B14169}"/>
                </a:ext>
              </a:extLst>
            </p:cNvPr>
            <p:cNvSpPr/>
            <p:nvPr/>
          </p:nvSpPr>
          <p:spPr>
            <a:xfrm>
              <a:off x="1405139" y="4750711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72" name="Group 31">
            <a:extLst>
              <a:ext uri="{FF2B5EF4-FFF2-40B4-BE49-F238E27FC236}">
                <a16:creationId xmlns="" xmlns:a16="http://schemas.microsoft.com/office/drawing/2014/main" id="{0AF9C9F7-45A0-4250-A94B-CC135758F875}"/>
              </a:ext>
            </a:extLst>
          </p:cNvPr>
          <p:cNvGrpSpPr/>
          <p:nvPr/>
        </p:nvGrpSpPr>
        <p:grpSpPr>
          <a:xfrm rot="19381873">
            <a:off x="6335588" y="2754386"/>
            <a:ext cx="242564" cy="1336653"/>
            <a:chOff x="1405139" y="2657468"/>
            <a:chExt cx="234910" cy="1294475"/>
          </a:xfrm>
          <a:solidFill>
            <a:schemeClr val="bg1"/>
          </a:solidFill>
        </p:grpSpPr>
        <p:sp>
          <p:nvSpPr>
            <p:cNvPr id="73" name="Rectangle 34">
              <a:extLst>
                <a:ext uri="{FF2B5EF4-FFF2-40B4-BE49-F238E27FC236}">
                  <a16:creationId xmlns="" xmlns:a16="http://schemas.microsoft.com/office/drawing/2014/main" id="{05E90907-D6FB-4FEB-A1BC-113FB359045C}"/>
                </a:ext>
              </a:extLst>
            </p:cNvPr>
            <p:cNvSpPr/>
            <p:nvPr/>
          </p:nvSpPr>
          <p:spPr>
            <a:xfrm>
              <a:off x="1405139" y="3717033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74" name="Rectangle 35">
              <a:extLst>
                <a:ext uri="{FF2B5EF4-FFF2-40B4-BE49-F238E27FC236}">
                  <a16:creationId xmlns="" xmlns:a16="http://schemas.microsoft.com/office/drawing/2014/main" id="{91DD166C-A30A-4D8E-ACD4-B8D0BCAA31C3}"/>
                </a:ext>
              </a:extLst>
            </p:cNvPr>
            <p:cNvSpPr/>
            <p:nvPr/>
          </p:nvSpPr>
          <p:spPr>
            <a:xfrm>
              <a:off x="1405139" y="3356993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75" name="Rectangle 36">
              <a:extLst>
                <a:ext uri="{FF2B5EF4-FFF2-40B4-BE49-F238E27FC236}">
                  <a16:creationId xmlns="" xmlns:a16="http://schemas.microsoft.com/office/drawing/2014/main" id="{127C46BB-4614-4114-BA55-8809066F0FB1}"/>
                </a:ext>
              </a:extLst>
            </p:cNvPr>
            <p:cNvSpPr/>
            <p:nvPr/>
          </p:nvSpPr>
          <p:spPr>
            <a:xfrm>
              <a:off x="1405139" y="299695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76" name="Rectangle 37">
              <a:extLst>
                <a:ext uri="{FF2B5EF4-FFF2-40B4-BE49-F238E27FC236}">
                  <a16:creationId xmlns="" xmlns:a16="http://schemas.microsoft.com/office/drawing/2014/main" id="{FA9E9106-BBA0-464B-AEEF-8445164A2247}"/>
                </a:ext>
              </a:extLst>
            </p:cNvPr>
            <p:cNvSpPr/>
            <p:nvPr/>
          </p:nvSpPr>
          <p:spPr>
            <a:xfrm>
              <a:off x="1405139" y="2657468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="" xmlns:a16="http://schemas.microsoft.com/office/drawing/2014/main" id="{81BDFB9F-49DA-4009-A127-0D10E13A9901}"/>
              </a:ext>
            </a:extLst>
          </p:cNvPr>
          <p:cNvGrpSpPr/>
          <p:nvPr/>
        </p:nvGrpSpPr>
        <p:grpSpPr>
          <a:xfrm rot="397643" flipH="1">
            <a:off x="8787992" y="864174"/>
            <a:ext cx="1434321" cy="1625473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99" name="Freeform: Shape 98">
              <a:extLst>
                <a:ext uri="{FF2B5EF4-FFF2-40B4-BE49-F238E27FC236}">
                  <a16:creationId xmlns="" xmlns:a16="http://schemas.microsoft.com/office/drawing/2014/main" id="{97B2EEDF-6E13-4F66-9DDC-F5048355262D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="" xmlns:a16="http://schemas.microsoft.com/office/drawing/2014/main" id="{14043144-8DFC-47FF-9F54-CCCEAF929B4D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="" xmlns:a16="http://schemas.microsoft.com/office/drawing/2014/main" id="{85A730FC-82D4-4B7A-A3F4-B2EE54A50BD4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="" xmlns:a16="http://schemas.microsoft.com/office/drawing/2014/main" id="{3047986A-4CEA-4ED1-801F-FC1CC44A3B77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="" xmlns:a16="http://schemas.microsoft.com/office/drawing/2014/main" id="{AEB7D496-1DFC-486A-B703-25F9952F6311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="" xmlns:a16="http://schemas.microsoft.com/office/drawing/2014/main" id="{56E2A57B-B459-4BB0-B5E4-5ED02B65C2F2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="" xmlns:a16="http://schemas.microsoft.com/office/drawing/2014/main" id="{895545E7-F7EF-4BB7-BD3E-2B99A32DDCC0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5377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 err="1">
                <a:solidFill>
                  <a:srgbClr val="C00000"/>
                </a:solidFill>
                <a:latin typeface="Arial Black" pitchFamily="34" charset="0"/>
              </a:rPr>
              <a:t>Secara</a:t>
            </a:r>
            <a:r>
              <a:rPr lang="en-US" dirty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rial Black" pitchFamily="34" charset="0"/>
              </a:rPr>
              <a:t>garis</a:t>
            </a:r>
            <a:r>
              <a:rPr lang="en-US" dirty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rial Black" pitchFamily="34" charset="0"/>
              </a:rPr>
              <a:t>besar</a:t>
            </a:r>
            <a:r>
              <a:rPr lang="en-US" dirty="0">
                <a:solidFill>
                  <a:srgbClr val="C00000"/>
                </a:solidFill>
                <a:latin typeface="Arial Black" pitchFamily="34" charset="0"/>
              </a:rPr>
              <a:t>, </a:t>
            </a:r>
            <a:r>
              <a:rPr lang="en-US" dirty="0" err="1">
                <a:solidFill>
                  <a:srgbClr val="C00000"/>
                </a:solidFill>
                <a:latin typeface="Arial Black" pitchFamily="34" charset="0"/>
              </a:rPr>
              <a:t>prinsip-prinsip</a:t>
            </a:r>
            <a:r>
              <a:rPr lang="en-US" dirty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rial Black" pitchFamily="34" charset="0"/>
              </a:rPr>
              <a:t>teori</a:t>
            </a:r>
            <a:r>
              <a:rPr lang="en-US" dirty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rial Black" pitchFamily="34" charset="0"/>
              </a:rPr>
              <a:t>konstruktivistik</a:t>
            </a:r>
            <a:r>
              <a:rPr lang="en-US" dirty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rial Black" pitchFamily="34" charset="0"/>
              </a:rPr>
              <a:t>adalah</a:t>
            </a:r>
            <a:r>
              <a:rPr lang="en-US" dirty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rial Black" pitchFamily="34" charset="0"/>
              </a:rPr>
              <a:t>sebagai</a:t>
            </a:r>
            <a:r>
              <a:rPr lang="en-US" dirty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rial Black" pitchFamily="34" charset="0"/>
              </a:rPr>
              <a:t>berikut</a:t>
            </a:r>
            <a:endParaRPr lang="en-US" dirty="0">
              <a:solidFill>
                <a:srgbClr val="C00000"/>
              </a:solidFill>
              <a:latin typeface="Arial Black" pitchFamily="34" charset="0"/>
            </a:endParaRPr>
          </a:p>
        </p:txBody>
      </p:sp>
      <p:grpSp>
        <p:nvGrpSpPr>
          <p:cNvPr id="121" name="Group 120">
            <a:extLst>
              <a:ext uri="{FF2B5EF4-FFF2-40B4-BE49-F238E27FC236}">
                <a16:creationId xmlns="" xmlns:a16="http://schemas.microsoft.com/office/drawing/2014/main" id="{7461B59E-EA0A-404E-ACF2-F3499BB5D5E3}"/>
              </a:ext>
            </a:extLst>
          </p:cNvPr>
          <p:cNvGrpSpPr/>
          <p:nvPr/>
        </p:nvGrpSpPr>
        <p:grpSpPr>
          <a:xfrm>
            <a:off x="4270438" y="2500986"/>
            <a:ext cx="3651127" cy="2803182"/>
            <a:chOff x="2665858" y="2388470"/>
            <a:chExt cx="3465580" cy="2660727"/>
          </a:xfrm>
          <a:solidFill>
            <a:schemeClr val="bg1"/>
          </a:solidFill>
        </p:grpSpPr>
        <p:sp>
          <p:nvSpPr>
            <p:cNvPr id="122" name="Frame 121">
              <a:extLst>
                <a:ext uri="{FF2B5EF4-FFF2-40B4-BE49-F238E27FC236}">
                  <a16:creationId xmlns="" xmlns:a16="http://schemas.microsoft.com/office/drawing/2014/main" id="{CD214D85-5432-499B-B5F6-B3A4ADFC74F4}"/>
                </a:ext>
              </a:extLst>
            </p:cNvPr>
            <p:cNvSpPr/>
            <p:nvPr/>
          </p:nvSpPr>
          <p:spPr>
            <a:xfrm rot="19800000">
              <a:off x="2665858" y="2388470"/>
              <a:ext cx="1018499" cy="1018499"/>
            </a:xfrm>
            <a:prstGeom prst="frame">
              <a:avLst>
                <a:gd name="adj1" fmla="val 727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3" name="Frame 122">
              <a:extLst>
                <a:ext uri="{FF2B5EF4-FFF2-40B4-BE49-F238E27FC236}">
                  <a16:creationId xmlns="" xmlns:a16="http://schemas.microsoft.com/office/drawing/2014/main" id="{65A019F0-06C8-4BE5-A29D-043A3C9C8165}"/>
                </a:ext>
              </a:extLst>
            </p:cNvPr>
            <p:cNvSpPr/>
            <p:nvPr/>
          </p:nvSpPr>
          <p:spPr>
            <a:xfrm rot="19800000">
              <a:off x="3569018" y="2630471"/>
              <a:ext cx="1018499" cy="1018499"/>
            </a:xfrm>
            <a:prstGeom prst="frame">
              <a:avLst>
                <a:gd name="adj1" fmla="val 727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ame 123">
              <a:extLst>
                <a:ext uri="{FF2B5EF4-FFF2-40B4-BE49-F238E27FC236}">
                  <a16:creationId xmlns="" xmlns:a16="http://schemas.microsoft.com/office/drawing/2014/main" id="{6F4ECF63-4B83-4453-BBE8-A34407028D68}"/>
                </a:ext>
              </a:extLst>
            </p:cNvPr>
            <p:cNvSpPr/>
            <p:nvPr/>
          </p:nvSpPr>
          <p:spPr>
            <a:xfrm rot="19800000">
              <a:off x="4472178" y="2872472"/>
              <a:ext cx="1018499" cy="1018499"/>
            </a:xfrm>
            <a:prstGeom prst="frame">
              <a:avLst>
                <a:gd name="adj1" fmla="val 727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ame 124">
              <a:extLst>
                <a:ext uri="{FF2B5EF4-FFF2-40B4-BE49-F238E27FC236}">
                  <a16:creationId xmlns="" xmlns:a16="http://schemas.microsoft.com/office/drawing/2014/main" id="{F3E635A2-B4A8-4F34-BA5C-2C2C058B2BE5}"/>
                </a:ext>
              </a:extLst>
            </p:cNvPr>
            <p:cNvSpPr/>
            <p:nvPr/>
          </p:nvSpPr>
          <p:spPr>
            <a:xfrm rot="19800000">
              <a:off x="3306619" y="3546696"/>
              <a:ext cx="1018499" cy="1018499"/>
            </a:xfrm>
            <a:prstGeom prst="frame">
              <a:avLst>
                <a:gd name="adj1" fmla="val 727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ame 125">
              <a:extLst>
                <a:ext uri="{FF2B5EF4-FFF2-40B4-BE49-F238E27FC236}">
                  <a16:creationId xmlns="" xmlns:a16="http://schemas.microsoft.com/office/drawing/2014/main" id="{A1D8D1D0-0F42-42DA-AE8E-7103431E6A3D}"/>
                </a:ext>
              </a:extLst>
            </p:cNvPr>
            <p:cNvSpPr/>
            <p:nvPr/>
          </p:nvSpPr>
          <p:spPr>
            <a:xfrm rot="19800000">
              <a:off x="4209778" y="3788696"/>
              <a:ext cx="1018499" cy="1018499"/>
            </a:xfrm>
            <a:prstGeom prst="frame">
              <a:avLst>
                <a:gd name="adj1" fmla="val 727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ame 126">
              <a:extLst>
                <a:ext uri="{FF2B5EF4-FFF2-40B4-BE49-F238E27FC236}">
                  <a16:creationId xmlns="" xmlns:a16="http://schemas.microsoft.com/office/drawing/2014/main" id="{9C9C025A-0BF8-4772-BA70-6004A7EAC452}"/>
                </a:ext>
              </a:extLst>
            </p:cNvPr>
            <p:cNvSpPr/>
            <p:nvPr/>
          </p:nvSpPr>
          <p:spPr>
            <a:xfrm rot="19800000">
              <a:off x="5112939" y="4030698"/>
              <a:ext cx="1018499" cy="1018499"/>
            </a:xfrm>
            <a:prstGeom prst="frame">
              <a:avLst>
                <a:gd name="adj1" fmla="val 727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29" name="TextBox 128">
            <a:extLst>
              <a:ext uri="{FF2B5EF4-FFF2-40B4-BE49-F238E27FC236}">
                <a16:creationId xmlns="" xmlns:a16="http://schemas.microsoft.com/office/drawing/2014/main" id="{C276DF61-EB23-4ADD-8F72-80538C747478}"/>
              </a:ext>
            </a:extLst>
          </p:cNvPr>
          <p:cNvSpPr txBox="1"/>
          <p:nvPr/>
        </p:nvSpPr>
        <p:spPr>
          <a:xfrm>
            <a:off x="4979914" y="1319491"/>
            <a:ext cx="31737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Guru sekedar membantu menyediakan saran dan situasi agar proses konstruksi berjalan lancar.</a:t>
            </a:r>
            <a:endParaRPr lang="ko-KR" altLang="en-US" sz="1600" b="1" dirty="0">
              <a:solidFill>
                <a:schemeClr val="accent1">
                  <a:lumMod val="25000"/>
                </a:schemeClr>
              </a:solidFill>
              <a:cs typeface="Arial" pitchFamily="34" charset="0"/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="" xmlns:a16="http://schemas.microsoft.com/office/drawing/2014/main" id="{DBBB870F-9668-449B-998A-69500A807CD6}"/>
              </a:ext>
            </a:extLst>
          </p:cNvPr>
          <p:cNvSpPr txBox="1"/>
          <p:nvPr/>
        </p:nvSpPr>
        <p:spPr>
          <a:xfrm>
            <a:off x="7276737" y="2535209"/>
            <a:ext cx="31737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Menghadapi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masalah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relevan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dengan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siswa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.</a:t>
            </a:r>
            <a:endParaRPr lang="ko-KR" altLang="en-US" sz="1600" b="1" dirty="0">
              <a:solidFill>
                <a:schemeClr val="accent1">
                  <a:lumMod val="25000"/>
                </a:schemeClr>
              </a:solidFill>
              <a:cs typeface="Arial" pitchFamily="34" charset="0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="" xmlns:a16="http://schemas.microsoft.com/office/drawing/2014/main" id="{0CBDC495-BAF9-467D-A2A0-8EBEB23DBB51}"/>
              </a:ext>
            </a:extLst>
          </p:cNvPr>
          <p:cNvSpPr txBox="1"/>
          <p:nvPr/>
        </p:nvSpPr>
        <p:spPr>
          <a:xfrm>
            <a:off x="804822" y="3117128"/>
            <a:ext cx="32692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Pengetahuan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tidak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dapat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dipindahkan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dari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guru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kemurid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kecuali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hanya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dengan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keaktifan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murid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sendiri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menalar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.</a:t>
            </a:r>
            <a:endParaRPr lang="ko-KR" altLang="en-US" sz="1600" b="1" dirty="0">
              <a:solidFill>
                <a:schemeClr val="accent1">
                  <a:lumMod val="25000"/>
                </a:schemeClr>
              </a:solidFill>
              <a:cs typeface="Arial" pitchFamily="34" charset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="" xmlns:a16="http://schemas.microsoft.com/office/drawing/2014/main" id="{2EA59889-B251-4B0F-8499-F10C897DA4EB}"/>
              </a:ext>
            </a:extLst>
          </p:cNvPr>
          <p:cNvSpPr txBox="1"/>
          <p:nvPr/>
        </p:nvSpPr>
        <p:spPr>
          <a:xfrm>
            <a:off x="1728307" y="4754328"/>
            <a:ext cx="326923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Murid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aktif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mengkonstruksi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secara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terus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menerus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sehingga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selalu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terjadi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perubahan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konsep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ilmiah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.</a:t>
            </a:r>
            <a:endParaRPr lang="ko-KR" altLang="en-US" sz="1600" b="1" dirty="0">
              <a:solidFill>
                <a:schemeClr val="accent1">
                  <a:lumMod val="25000"/>
                </a:schemeClr>
              </a:solidFill>
              <a:cs typeface="Arial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="" xmlns:a16="http://schemas.microsoft.com/office/drawing/2014/main" id="{931CF459-6B56-4E0C-9078-5789935965C4}"/>
              </a:ext>
            </a:extLst>
          </p:cNvPr>
          <p:cNvSpPr txBox="1"/>
          <p:nvPr/>
        </p:nvSpPr>
        <p:spPr>
          <a:xfrm>
            <a:off x="804823" y="2073544"/>
            <a:ext cx="3269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Pengetahuan</a:t>
            </a:r>
            <a:r>
              <a:rPr lang="en-US" altLang="ko-KR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dibangun</a:t>
            </a:r>
            <a:r>
              <a:rPr lang="en-US" altLang="ko-KR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oleh</a:t>
            </a:r>
            <a:r>
              <a:rPr lang="en-US" altLang="ko-KR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siswa</a:t>
            </a:r>
            <a:r>
              <a:rPr lang="en-US" altLang="ko-KR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sendiri</a:t>
            </a:r>
            <a:endParaRPr lang="ko-KR" altLang="en-US" b="1" dirty="0">
              <a:solidFill>
                <a:schemeClr val="accent1">
                  <a:lumMod val="25000"/>
                </a:schemeClr>
              </a:solidFill>
              <a:cs typeface="Arial" pitchFamily="34" charset="0"/>
            </a:endParaRPr>
          </a:p>
        </p:txBody>
      </p:sp>
      <p:sp>
        <p:nvSpPr>
          <p:cNvPr id="144" name="TextBox 143">
            <a:extLst>
              <a:ext uri="{FF2B5EF4-FFF2-40B4-BE49-F238E27FC236}">
                <a16:creationId xmlns="" xmlns:a16="http://schemas.microsoft.com/office/drawing/2014/main" id="{D968DE33-AB6A-4DB5-B7B5-2D8F60ED1F8D}"/>
              </a:ext>
            </a:extLst>
          </p:cNvPr>
          <p:cNvSpPr txBox="1"/>
          <p:nvPr/>
        </p:nvSpPr>
        <p:spPr>
          <a:xfrm>
            <a:off x="7849266" y="3694598"/>
            <a:ext cx="31737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Struktur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pembelajaran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seputar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konsep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utama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pentingnya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sebuah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pernyataan</a:t>
            </a:r>
            <a:r>
              <a:rPr lang="en-US" altLang="ko-KR" sz="1600" b="1" dirty="0">
                <a:solidFill>
                  <a:schemeClr val="accent1">
                    <a:lumMod val="25000"/>
                  </a:schemeClr>
                </a:solidFill>
                <a:cs typeface="Arial" pitchFamily="34" charset="0"/>
              </a:rPr>
              <a:t>.</a:t>
            </a:r>
            <a:endParaRPr lang="ko-KR" altLang="en-US" sz="1600" b="1" dirty="0">
              <a:solidFill>
                <a:schemeClr val="accent1">
                  <a:lumMod val="25000"/>
                </a:schemeClr>
              </a:solidFill>
              <a:cs typeface="Arial" pitchFamily="34" charset="0"/>
            </a:endParaRPr>
          </a:p>
        </p:txBody>
      </p:sp>
      <p:sp>
        <p:nvSpPr>
          <p:cNvPr id="146" name="Isosceles Triangle 8">
            <a:extLst>
              <a:ext uri="{FF2B5EF4-FFF2-40B4-BE49-F238E27FC236}">
                <a16:creationId xmlns="" xmlns:a16="http://schemas.microsoft.com/office/drawing/2014/main" id="{592DAB13-0A8E-4899-8CBE-14FB962A4B45}"/>
              </a:ext>
            </a:extLst>
          </p:cNvPr>
          <p:cNvSpPr/>
          <p:nvPr/>
        </p:nvSpPr>
        <p:spPr>
          <a:xfrm rot="16200000">
            <a:off x="7309485" y="4600635"/>
            <a:ext cx="340647" cy="406141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47" name="Oval 7">
            <a:extLst>
              <a:ext uri="{FF2B5EF4-FFF2-40B4-BE49-F238E27FC236}">
                <a16:creationId xmlns="" xmlns:a16="http://schemas.microsoft.com/office/drawing/2014/main" id="{D44F436F-0305-400C-B5AE-72B7C6A461BE}"/>
              </a:ext>
            </a:extLst>
          </p:cNvPr>
          <p:cNvSpPr/>
          <p:nvPr/>
        </p:nvSpPr>
        <p:spPr>
          <a:xfrm>
            <a:off x="6221730" y="4440635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48" name="Round Same Side Corner Rectangle 11">
            <a:extLst>
              <a:ext uri="{FF2B5EF4-FFF2-40B4-BE49-F238E27FC236}">
                <a16:creationId xmlns="" xmlns:a16="http://schemas.microsoft.com/office/drawing/2014/main" id="{65336BCE-1B08-4E50-A7A3-3E2D277C0FB1}"/>
              </a:ext>
            </a:extLst>
          </p:cNvPr>
          <p:cNvSpPr>
            <a:spLocks noChangeAspect="1"/>
          </p:cNvSpPr>
          <p:nvPr/>
        </p:nvSpPr>
        <p:spPr>
          <a:xfrm rot="9900000">
            <a:off x="5267860" y="4134188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49" name="Rounded Rectangle 27">
            <a:extLst>
              <a:ext uri="{FF2B5EF4-FFF2-40B4-BE49-F238E27FC236}">
                <a16:creationId xmlns="" xmlns:a16="http://schemas.microsoft.com/office/drawing/2014/main" id="{6D98FC37-829A-4575-BBD2-9B8499F1FFCF}"/>
              </a:ext>
            </a:extLst>
          </p:cNvPr>
          <p:cNvSpPr/>
          <p:nvPr/>
        </p:nvSpPr>
        <p:spPr>
          <a:xfrm>
            <a:off x="4599389" y="2909166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50" name="Rectangle 16">
            <a:extLst>
              <a:ext uri="{FF2B5EF4-FFF2-40B4-BE49-F238E27FC236}">
                <a16:creationId xmlns="" xmlns:a16="http://schemas.microsoft.com/office/drawing/2014/main" id="{319DDAE0-499B-4C4F-ADC5-F16C2C6604D9}"/>
              </a:ext>
            </a:extLst>
          </p:cNvPr>
          <p:cNvSpPr/>
          <p:nvPr/>
        </p:nvSpPr>
        <p:spPr>
          <a:xfrm>
            <a:off x="6614162" y="3457088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51" name="Oval 21">
            <a:extLst>
              <a:ext uri="{FF2B5EF4-FFF2-40B4-BE49-F238E27FC236}">
                <a16:creationId xmlns="" xmlns:a16="http://schemas.microsoft.com/office/drawing/2014/main" id="{8DC9D066-A72B-4A3F-9E80-8802D3BB81DD}"/>
              </a:ext>
            </a:extLst>
          </p:cNvPr>
          <p:cNvSpPr>
            <a:spLocks noChangeAspect="1"/>
          </p:cNvSpPr>
          <p:nvPr/>
        </p:nvSpPr>
        <p:spPr>
          <a:xfrm>
            <a:off x="5604499" y="3061540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4599389" y="5999018"/>
            <a:ext cx="30834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1600" b="1" dirty="0" err="1">
                <a:solidFill>
                  <a:schemeClr val="accent1">
                    <a:lumMod val="25000"/>
                  </a:schemeClr>
                </a:solidFill>
              </a:rPr>
              <a:t>Mencari</a:t>
            </a:r>
            <a:r>
              <a:rPr lang="en-ID" sz="16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ID" sz="1600" b="1" dirty="0" err="1">
                <a:solidFill>
                  <a:schemeClr val="accent1">
                    <a:lumMod val="25000"/>
                  </a:schemeClr>
                </a:solidFill>
              </a:rPr>
              <a:t>dan</a:t>
            </a:r>
            <a:r>
              <a:rPr lang="en-ID" sz="16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ID" sz="1600" b="1" dirty="0" err="1">
                <a:solidFill>
                  <a:schemeClr val="accent1">
                    <a:lumMod val="25000"/>
                  </a:schemeClr>
                </a:solidFill>
              </a:rPr>
              <a:t>menilai</a:t>
            </a:r>
            <a:r>
              <a:rPr lang="en-ID" sz="16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ID" sz="1600" b="1" dirty="0" err="1">
                <a:solidFill>
                  <a:schemeClr val="accent1">
                    <a:lumMod val="25000"/>
                  </a:schemeClr>
                </a:solidFill>
              </a:rPr>
              <a:t>pendapat</a:t>
            </a:r>
            <a:r>
              <a:rPr lang="en-ID" sz="16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ID" sz="1600" b="1" dirty="0" err="1">
                <a:solidFill>
                  <a:schemeClr val="accent1">
                    <a:lumMod val="25000"/>
                  </a:schemeClr>
                </a:solidFill>
              </a:rPr>
              <a:t>siswa</a:t>
            </a:r>
            <a:r>
              <a:rPr lang="en-ID" sz="16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1600" b="1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96860" y="4974029"/>
            <a:ext cx="32162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>
                <a:solidFill>
                  <a:schemeClr val="accent1">
                    <a:lumMod val="25000"/>
                  </a:schemeClr>
                </a:solidFill>
              </a:rPr>
              <a:t>Menyesuaikan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25000"/>
                  </a:schemeClr>
                </a:solidFill>
              </a:rPr>
              <a:t>kurikulum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25000"/>
                  </a:schemeClr>
                </a:solidFill>
              </a:rPr>
              <a:t>untuk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25000"/>
                  </a:schemeClr>
                </a:solidFill>
              </a:rPr>
              <a:t>menanggapi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25000"/>
                  </a:schemeClr>
                </a:solidFill>
              </a:rPr>
              <a:t>anggapan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25000"/>
                  </a:schemeClr>
                </a:solidFill>
              </a:rPr>
              <a:t>siswa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02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="" xmlns:a16="http://schemas.microsoft.com/office/drawing/2014/main" id="{A50E20C8-139A-4770-B91C-0C1D4D6F96DC}"/>
              </a:ext>
            </a:extLst>
          </p:cNvPr>
          <p:cNvSpPr/>
          <p:nvPr/>
        </p:nvSpPr>
        <p:spPr>
          <a:xfrm>
            <a:off x="1096914" y="1826414"/>
            <a:ext cx="4583280" cy="1798005"/>
          </a:xfrm>
          <a:prstGeom prst="roundRect">
            <a:avLst>
              <a:gd name="adj" fmla="val 10715"/>
            </a:avLst>
          </a:prstGeom>
          <a:solidFill>
            <a:schemeClr val="accent2"/>
          </a:solidFill>
          <a:ln w="889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4" name="Rounded Rectangle 3">
            <a:extLst>
              <a:ext uri="{FF2B5EF4-FFF2-40B4-BE49-F238E27FC236}">
                <a16:creationId xmlns="" xmlns:a16="http://schemas.microsoft.com/office/drawing/2014/main" id="{013A8D5D-227C-4822-BCD5-895B925289E6}"/>
              </a:ext>
            </a:extLst>
          </p:cNvPr>
          <p:cNvSpPr/>
          <p:nvPr/>
        </p:nvSpPr>
        <p:spPr>
          <a:xfrm>
            <a:off x="6490702" y="1826414"/>
            <a:ext cx="4724304" cy="1798005"/>
          </a:xfrm>
          <a:prstGeom prst="roundRect">
            <a:avLst>
              <a:gd name="adj" fmla="val 10715"/>
            </a:avLst>
          </a:prstGeom>
          <a:solidFill>
            <a:schemeClr val="accent2"/>
          </a:solidFill>
          <a:ln w="889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AC5F6200-E288-4D24-86B0-8D20CF6CA146}"/>
              </a:ext>
            </a:extLst>
          </p:cNvPr>
          <p:cNvSpPr/>
          <p:nvPr/>
        </p:nvSpPr>
        <p:spPr>
          <a:xfrm>
            <a:off x="6490702" y="4046381"/>
            <a:ext cx="4724304" cy="1798005"/>
          </a:xfrm>
          <a:prstGeom prst="roundRect">
            <a:avLst>
              <a:gd name="adj" fmla="val 10715"/>
            </a:avLst>
          </a:prstGeom>
          <a:solidFill>
            <a:schemeClr val="accent2"/>
          </a:solidFill>
          <a:ln w="889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6" name="Rounded Rectangle 5">
            <a:extLst>
              <a:ext uri="{FF2B5EF4-FFF2-40B4-BE49-F238E27FC236}">
                <a16:creationId xmlns="" xmlns:a16="http://schemas.microsoft.com/office/drawing/2014/main" id="{5ABD1E4E-1D79-48DD-989A-9C05771D82DB}"/>
              </a:ext>
            </a:extLst>
          </p:cNvPr>
          <p:cNvSpPr/>
          <p:nvPr/>
        </p:nvSpPr>
        <p:spPr>
          <a:xfrm>
            <a:off x="1096914" y="4046381"/>
            <a:ext cx="4583280" cy="1798005"/>
          </a:xfrm>
          <a:prstGeom prst="roundRect">
            <a:avLst>
              <a:gd name="adj" fmla="val 10715"/>
            </a:avLst>
          </a:prstGeom>
          <a:solidFill>
            <a:schemeClr val="accent2"/>
          </a:solidFill>
          <a:ln w="889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/>
              <a:t>Aplikasi Teori Konstruktivistik Dalam Pembelajaran </a:t>
            </a:r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25529935-64B1-49E7-8A59-91EDF4AB65C4}"/>
              </a:ext>
            </a:extLst>
          </p:cNvPr>
          <p:cNvGrpSpPr/>
          <p:nvPr/>
        </p:nvGrpSpPr>
        <p:grpSpPr>
          <a:xfrm>
            <a:off x="5157429" y="2904664"/>
            <a:ext cx="1892605" cy="1904279"/>
            <a:chOff x="3601392" y="2821184"/>
            <a:chExt cx="1932544" cy="1944464"/>
          </a:xfrm>
          <a:solidFill>
            <a:schemeClr val="accent1"/>
          </a:solidFill>
        </p:grpSpPr>
        <p:sp>
          <p:nvSpPr>
            <p:cNvPr id="8" name="Pie 7">
              <a:extLst>
                <a:ext uri="{FF2B5EF4-FFF2-40B4-BE49-F238E27FC236}">
                  <a16:creationId xmlns="" xmlns:a16="http://schemas.microsoft.com/office/drawing/2014/main" id="{5B3D6A33-591C-4C9F-A3EB-9070E5C2A4C4}"/>
                </a:ext>
              </a:extLst>
            </p:cNvPr>
            <p:cNvSpPr/>
            <p:nvPr/>
          </p:nvSpPr>
          <p:spPr>
            <a:xfrm>
              <a:off x="3601392" y="2821184"/>
              <a:ext cx="1872208" cy="1872208"/>
            </a:xfrm>
            <a:prstGeom prst="pie">
              <a:avLst>
                <a:gd name="adj1" fmla="val 10832722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" name="Pie 8">
              <a:extLst>
                <a:ext uri="{FF2B5EF4-FFF2-40B4-BE49-F238E27FC236}">
                  <a16:creationId xmlns="" xmlns:a16="http://schemas.microsoft.com/office/drawing/2014/main" id="{ED02EDA0-68AB-4448-9262-F80622E8593C}"/>
                </a:ext>
              </a:extLst>
            </p:cNvPr>
            <p:cNvSpPr/>
            <p:nvPr/>
          </p:nvSpPr>
          <p:spPr>
            <a:xfrm rot="16200000">
              <a:off x="3601392" y="2893440"/>
              <a:ext cx="1872208" cy="1872208"/>
            </a:xfrm>
            <a:prstGeom prst="pie">
              <a:avLst>
                <a:gd name="adj1" fmla="val 10832722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Pie 9">
              <a:extLst>
                <a:ext uri="{FF2B5EF4-FFF2-40B4-BE49-F238E27FC236}">
                  <a16:creationId xmlns="" xmlns:a16="http://schemas.microsoft.com/office/drawing/2014/main" id="{7EC6814E-DCC1-4999-B378-F6EC69541C51}"/>
                </a:ext>
              </a:extLst>
            </p:cNvPr>
            <p:cNvSpPr/>
            <p:nvPr/>
          </p:nvSpPr>
          <p:spPr>
            <a:xfrm flipH="1">
              <a:off x="3661728" y="2821184"/>
              <a:ext cx="1872208" cy="1872208"/>
            </a:xfrm>
            <a:prstGeom prst="pie">
              <a:avLst>
                <a:gd name="adj1" fmla="val 10832722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" name="Pie 10">
              <a:extLst>
                <a:ext uri="{FF2B5EF4-FFF2-40B4-BE49-F238E27FC236}">
                  <a16:creationId xmlns="" xmlns:a16="http://schemas.microsoft.com/office/drawing/2014/main" id="{DF5DBB64-5740-4429-8A6C-250ED5E186FF}"/>
                </a:ext>
              </a:extLst>
            </p:cNvPr>
            <p:cNvSpPr/>
            <p:nvPr/>
          </p:nvSpPr>
          <p:spPr>
            <a:xfrm rot="5400000" flipH="1">
              <a:off x="3661728" y="2893440"/>
              <a:ext cx="1872208" cy="1872208"/>
            </a:xfrm>
            <a:prstGeom prst="pie">
              <a:avLst>
                <a:gd name="adj1" fmla="val 10832722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89CA2503-C155-46B3-8919-28701A613D89}"/>
              </a:ext>
            </a:extLst>
          </p:cNvPr>
          <p:cNvSpPr txBox="1"/>
          <p:nvPr/>
        </p:nvSpPr>
        <p:spPr>
          <a:xfrm>
            <a:off x="1506562" y="2002019"/>
            <a:ext cx="35961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Membebaskan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siswa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dari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belenggu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kurikulum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yang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berisi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fakta-fakta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lepas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yang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sudah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ditetapkan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,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dan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memberikan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kesempatan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kepada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siswa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untuk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mengmbangkan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ide-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idenya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secara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lebih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bebas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.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95C5D81C-32D8-4F61-97D2-E3A3ED95B5ED}"/>
              </a:ext>
            </a:extLst>
          </p:cNvPr>
          <p:cNvSpPr txBox="1"/>
          <p:nvPr/>
        </p:nvSpPr>
        <p:spPr>
          <a:xfrm>
            <a:off x="1385676" y="4160553"/>
            <a:ext cx="40057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Menempatkan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siswa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sebagai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kekuatan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timbulnya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interes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,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untuk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membuat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hubungan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ide-ide 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atau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gagasan-gagasan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,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kemudian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memformulasikan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kembali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ide-ide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tersebut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,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serta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membuat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kesimpulan-kesimpulan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.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131FCAAE-4355-4A4C-8780-1C27FFEFC826}"/>
              </a:ext>
            </a:extLst>
          </p:cNvPr>
          <p:cNvSpPr txBox="1"/>
          <p:nvPr/>
        </p:nvSpPr>
        <p:spPr>
          <a:xfrm>
            <a:off x="7122514" y="4221987"/>
            <a:ext cx="35961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Guru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mengakui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bahwa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proses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belajar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serta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penilaianya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merupakan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suatu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usaha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yang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kompleks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,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sukar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dipahami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,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tidak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teratur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,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dan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tidak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mudah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dikelola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.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729F0FCE-8659-4478-9DF4-D4E2DBAD4FDF}"/>
              </a:ext>
            </a:extLst>
          </p:cNvPr>
          <p:cNvSpPr txBox="1"/>
          <p:nvPr/>
        </p:nvSpPr>
        <p:spPr>
          <a:xfrm>
            <a:off x="7122511" y="2002019"/>
            <a:ext cx="39472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Guru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bersama-sama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siswa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mengkaji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pesan-pesan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penting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bahwa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dunia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adalah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kompleks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,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dimana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terjadi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bermacam-macam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pandangan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tentang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kebenaran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yang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datangnya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dari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berbagai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1"/>
                </a:solidFill>
                <a:cs typeface="Arial" pitchFamily="34" charset="0"/>
              </a:rPr>
              <a:t>interpretasi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.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4" name="Rectangle 16">
            <a:extLst>
              <a:ext uri="{FF2B5EF4-FFF2-40B4-BE49-F238E27FC236}">
                <a16:creationId xmlns="" xmlns:a16="http://schemas.microsoft.com/office/drawing/2014/main" id="{9607CC8D-E8A6-4295-8AD6-48BD959689C4}"/>
              </a:ext>
            </a:extLst>
          </p:cNvPr>
          <p:cNvSpPr/>
          <p:nvPr/>
        </p:nvSpPr>
        <p:spPr>
          <a:xfrm rot="2700000">
            <a:off x="5604267" y="3229499"/>
            <a:ext cx="260424" cy="466892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5" name="Rectangle 9">
            <a:extLst>
              <a:ext uri="{FF2B5EF4-FFF2-40B4-BE49-F238E27FC236}">
                <a16:creationId xmlns="" xmlns:a16="http://schemas.microsoft.com/office/drawing/2014/main" id="{57544279-783A-4C85-8A0A-61FA7D2CB3F4}"/>
              </a:ext>
            </a:extLst>
          </p:cNvPr>
          <p:cNvSpPr/>
          <p:nvPr/>
        </p:nvSpPr>
        <p:spPr>
          <a:xfrm>
            <a:off x="5541582" y="4123153"/>
            <a:ext cx="322654" cy="302033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6" name="Rounded Rectangle 5">
            <a:extLst>
              <a:ext uri="{FF2B5EF4-FFF2-40B4-BE49-F238E27FC236}">
                <a16:creationId xmlns="" xmlns:a16="http://schemas.microsoft.com/office/drawing/2014/main" id="{EA111B99-F6F0-40AC-9BBB-3D888CA9F88F}"/>
              </a:ext>
            </a:extLst>
          </p:cNvPr>
          <p:cNvSpPr/>
          <p:nvPr/>
        </p:nvSpPr>
        <p:spPr>
          <a:xfrm flipH="1">
            <a:off x="6317441" y="3290596"/>
            <a:ext cx="383587" cy="316436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7" name="Block Arc 10">
            <a:extLst>
              <a:ext uri="{FF2B5EF4-FFF2-40B4-BE49-F238E27FC236}">
                <a16:creationId xmlns="" xmlns:a16="http://schemas.microsoft.com/office/drawing/2014/main" id="{699C2FE2-C641-4EDA-BCF8-0F5E3ECEE62B}"/>
              </a:ext>
            </a:extLst>
          </p:cNvPr>
          <p:cNvSpPr/>
          <p:nvPr/>
        </p:nvSpPr>
        <p:spPr>
          <a:xfrm>
            <a:off x="6306661" y="4131048"/>
            <a:ext cx="422591" cy="28624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483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62974" y="117693"/>
            <a:ext cx="959257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3200" b="1" dirty="0"/>
              <a:t>Proses </a:t>
            </a:r>
            <a:r>
              <a:rPr lang="en-ID" sz="3200" b="1" dirty="0" err="1"/>
              <a:t>belajar</a:t>
            </a:r>
            <a:r>
              <a:rPr lang="en-ID" sz="3200" b="1" dirty="0"/>
              <a:t> </a:t>
            </a:r>
            <a:r>
              <a:rPr lang="en-ID" sz="3200" b="1" dirty="0" err="1"/>
              <a:t>konstrutivistik</a:t>
            </a:r>
            <a:r>
              <a:rPr lang="en-ID" sz="3200" b="1" dirty="0"/>
              <a:t> </a:t>
            </a:r>
            <a:r>
              <a:rPr lang="en-ID" sz="3200" b="1" dirty="0" err="1"/>
              <a:t>dapat</a:t>
            </a:r>
            <a:r>
              <a:rPr lang="en-ID" sz="3200" b="1" dirty="0"/>
              <a:t> </a:t>
            </a:r>
            <a:r>
              <a:rPr lang="en-ID" sz="3200" b="1" dirty="0" err="1"/>
              <a:t>dilihat</a:t>
            </a:r>
            <a:r>
              <a:rPr lang="en-ID" sz="3200" b="1" dirty="0"/>
              <a:t> </a:t>
            </a:r>
            <a:r>
              <a:rPr lang="en-ID" sz="3200" b="1" dirty="0" err="1"/>
              <a:t>dari</a:t>
            </a:r>
            <a:r>
              <a:rPr lang="en-ID" sz="3200" b="1" dirty="0"/>
              <a:t> </a:t>
            </a:r>
            <a:r>
              <a:rPr lang="en-ID" sz="3200" b="1" dirty="0" err="1"/>
              <a:t>berbagai</a:t>
            </a:r>
            <a:r>
              <a:rPr lang="en-ID" sz="3200" b="1" dirty="0"/>
              <a:t> </a:t>
            </a:r>
            <a:r>
              <a:rPr lang="en-ID" sz="3200" b="1" dirty="0" err="1"/>
              <a:t>aspek</a:t>
            </a:r>
            <a:r>
              <a:rPr lang="en-ID" sz="3200" b="1" dirty="0"/>
              <a:t>, </a:t>
            </a:r>
            <a:r>
              <a:rPr lang="en-ID" sz="3200" b="1" dirty="0" err="1"/>
              <a:t>yaitu</a:t>
            </a:r>
            <a:r>
              <a:rPr lang="en-ID" sz="3200" b="1" dirty="0"/>
              <a:t>:</a:t>
            </a:r>
          </a:p>
          <a:p>
            <a:endParaRPr lang="en-ID" sz="3200" b="1" dirty="0"/>
          </a:p>
          <a:p>
            <a:r>
              <a:rPr lang="en-US" sz="3200" b="1" dirty="0"/>
              <a:t>1. Proses </a:t>
            </a:r>
            <a:r>
              <a:rPr lang="en-US" sz="3200" b="1" dirty="0" err="1"/>
              <a:t>belajar</a:t>
            </a:r>
            <a:r>
              <a:rPr lang="en-US" sz="3200" b="1" dirty="0"/>
              <a:t> </a:t>
            </a:r>
            <a:r>
              <a:rPr lang="en-US" sz="3200" b="1" dirty="0" err="1"/>
              <a:t>konstruktivistik</a:t>
            </a:r>
            <a:endParaRPr lang="en-US" sz="3200" b="1" dirty="0"/>
          </a:p>
          <a:p>
            <a:r>
              <a:rPr lang="en-US" sz="3200" b="1" dirty="0" smtClean="0"/>
              <a:t> </a:t>
            </a:r>
            <a:endParaRPr lang="en-US" sz="3200" b="1" dirty="0"/>
          </a:p>
          <a:p>
            <a:r>
              <a:rPr lang="en-US" sz="3200" b="1" dirty="0"/>
              <a:t>2. </a:t>
            </a:r>
            <a:r>
              <a:rPr lang="en-US" sz="3200" b="1" dirty="0" err="1"/>
              <a:t>Peranan</a:t>
            </a:r>
            <a:r>
              <a:rPr lang="en-US" sz="3200" b="1" dirty="0"/>
              <a:t> </a:t>
            </a:r>
            <a:r>
              <a:rPr lang="en-US" sz="3200" b="1" dirty="0" err="1"/>
              <a:t>siswa</a:t>
            </a:r>
            <a:endParaRPr lang="en-US" sz="3200" b="1" dirty="0"/>
          </a:p>
          <a:p>
            <a:endParaRPr lang="en-US" sz="3200" b="1" dirty="0" smtClean="0"/>
          </a:p>
          <a:p>
            <a:r>
              <a:rPr lang="en-US" sz="3200" b="1" dirty="0" smtClean="0"/>
              <a:t>3</a:t>
            </a:r>
            <a:r>
              <a:rPr lang="en-US" sz="3200" b="1" dirty="0"/>
              <a:t>. </a:t>
            </a:r>
            <a:r>
              <a:rPr lang="en-US" sz="3200" b="1" dirty="0" err="1"/>
              <a:t>Peranan</a:t>
            </a:r>
            <a:r>
              <a:rPr lang="en-US" sz="3200" b="1" dirty="0"/>
              <a:t> guru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4</a:t>
            </a:r>
            <a:r>
              <a:rPr lang="en-US" sz="3200" b="1" dirty="0"/>
              <a:t>. </a:t>
            </a:r>
            <a:r>
              <a:rPr lang="en-US" sz="3200" b="1" dirty="0" err="1"/>
              <a:t>Sarana</a:t>
            </a:r>
            <a:r>
              <a:rPr lang="en-US" sz="3200" b="1" dirty="0"/>
              <a:t> </a:t>
            </a:r>
            <a:r>
              <a:rPr lang="en-US" sz="3200" b="1" dirty="0" err="1"/>
              <a:t>belajar</a:t>
            </a:r>
            <a:endParaRPr lang="en-US" sz="3200" b="1" dirty="0"/>
          </a:p>
          <a:p>
            <a:endParaRPr lang="en-US" sz="3200" b="1" dirty="0" smtClean="0"/>
          </a:p>
          <a:p>
            <a:r>
              <a:rPr lang="en-US" sz="3200" b="1" dirty="0" smtClean="0"/>
              <a:t>5</a:t>
            </a:r>
            <a:r>
              <a:rPr lang="en-US" sz="3200" b="1" dirty="0"/>
              <a:t>. </a:t>
            </a:r>
            <a:r>
              <a:rPr lang="en-US" sz="3200" b="1" dirty="0" err="1"/>
              <a:t>Evaluasi</a:t>
            </a:r>
            <a:r>
              <a:rPr lang="en-US" sz="3200" b="1" dirty="0"/>
              <a:t> </a:t>
            </a:r>
            <a:r>
              <a:rPr lang="en-US" sz="3200" b="1" dirty="0" err="1"/>
              <a:t>hasil</a:t>
            </a:r>
            <a:r>
              <a:rPr lang="en-US" sz="3200" b="1" dirty="0"/>
              <a:t> </a:t>
            </a:r>
            <a:r>
              <a:rPr lang="en-US" sz="3200" b="1" dirty="0" err="1" smtClean="0"/>
              <a:t>belajar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695605279"/>
      </p:ext>
    </p:extLst>
  </p:cSld>
  <p:clrMapOvr>
    <a:masterClrMapping/>
  </p:clrMapOvr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ver and End Slide Master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OPENED BOOK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0563C1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Golden-Eg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0563C1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1806</TotalTime>
  <Words>585</Words>
  <Application>Microsoft Office PowerPoint</Application>
  <PresentationFormat>Custom</PresentationFormat>
  <Paragraphs>61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Cover and End Slide Master</vt:lpstr>
      <vt:lpstr>Contents Slide Master</vt:lpstr>
      <vt:lpstr>Section Break Slide Master</vt:lpstr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Allppt.com;Googleslidesppt.com</dc:creator>
  <cp:lastModifiedBy>ACER</cp:lastModifiedBy>
  <cp:revision>174</cp:revision>
  <dcterms:created xsi:type="dcterms:W3CDTF">2018-04-24T17:14:44Z</dcterms:created>
  <dcterms:modified xsi:type="dcterms:W3CDTF">2021-08-25T01:00:02Z</dcterms:modified>
</cp:coreProperties>
</file>