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68" r:id="rId5"/>
    <p:sldId id="270" r:id="rId6"/>
    <p:sldId id="269" r:id="rId7"/>
    <p:sldId id="257" r:id="rId8"/>
    <p:sldId id="258" r:id="rId9"/>
    <p:sldId id="259" r:id="rId10"/>
    <p:sldId id="271" r:id="rId11"/>
    <p:sldId id="260" r:id="rId12"/>
    <p:sldId id="261" r:id="rId13"/>
    <p:sldId id="262" r:id="rId14"/>
    <p:sldId id="263"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183CF-12B4-4F66-A3D2-26C10049A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7C78AFA-2EF2-4A1B-8CDE-BBB00D2B54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DD87BBC-1F5C-4D59-A6C9-E85FC71ECE9F}"/>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887C3FE7-FBF7-4667-A260-8E6AC894DF9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D057D1A-8296-4488-88F3-C347E080A331}"/>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92008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6E5-138C-4DD5-ABCD-07470CDD3F0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AFB342D2-C142-4325-9F9D-5F17514410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439515-DA75-4B21-8A13-663BA3647887}"/>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CAE3CA84-BB39-46C3-87AA-03D531B33E2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F3B9CEA-C202-4254-A8F2-B174D47E93A0}"/>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25724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E8405F-30A8-4979-92CE-C4126691ED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3D28CF2-D76F-4FAB-943B-A5798F5C5E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72D43EE-8B23-4B9B-9482-C2A458BD652A}"/>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63FA82B0-00C9-44BE-83EE-45B559FA0D4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85027E8-B8BB-44CB-A3A9-E0757E708726}"/>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0024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3A8B-E0A8-48C4-AAB6-C449E445602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B22CF30-BBDB-45D4-B378-2CA33F604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F427BAC2-1D8A-4229-BCA8-9020CA207C86}"/>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E90C6C8D-EF44-4582-9D00-73AEF2F93F9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E0EA81D-2EEB-4250-A9FA-1B5878AEFDD6}"/>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245792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8F4-BAE2-4839-84DB-294C095413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0E2E70B-D49C-499C-8FA6-DEC8CC554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504D32-056A-4AD5-BD21-96D0D06281F8}"/>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BBD3ADE3-33DD-46D4-9095-9E47083682B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AF71AF0-2AF0-47FD-A740-1D71ECE6542A}"/>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57525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5286-68CE-4E5C-ABAF-C9EF51C8470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68C534C-78BE-4938-980A-23915068CC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5E9AF78-2C2F-4E18-AAB1-92536CE53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C32E2BF-0E1C-4519-898D-7DF98E301403}"/>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6" name="Footer Placeholder 5">
            <a:extLst>
              <a:ext uri="{FF2B5EF4-FFF2-40B4-BE49-F238E27FC236}">
                <a16:creationId xmlns:a16="http://schemas.microsoft.com/office/drawing/2014/main" id="{01300B02-45C6-4ADF-A65D-7454CEF226A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2D736BC-3DE4-4318-865E-D298AEBD52A0}"/>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271907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2FA-00BA-483A-9527-C4B3A705123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09564EB-FF2F-4858-954B-DE50280EC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E4D95-ECDD-4995-9563-5A024F75BF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ABEA4DF8-732A-4E09-BFB6-777F81E89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A6A032-D683-403E-987F-06A76183F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C2B4C6F-AD6A-4C1E-BC2C-AA1D762ACC66}"/>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8" name="Footer Placeholder 7">
            <a:extLst>
              <a:ext uri="{FF2B5EF4-FFF2-40B4-BE49-F238E27FC236}">
                <a16:creationId xmlns:a16="http://schemas.microsoft.com/office/drawing/2014/main" id="{A960339F-9AE0-47E2-98A2-32C44A47C0E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B59C88F-15AE-4771-BC5C-28D86AE7AC54}"/>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360679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3C934-A6E0-4635-8B40-4214F01F5788}"/>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60387A0-20D8-4D86-94DE-87CCEAD4FE80}"/>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4" name="Footer Placeholder 3">
            <a:extLst>
              <a:ext uri="{FF2B5EF4-FFF2-40B4-BE49-F238E27FC236}">
                <a16:creationId xmlns:a16="http://schemas.microsoft.com/office/drawing/2014/main" id="{9B4A581A-EE42-4FC5-AE3D-55A723F38EFF}"/>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9D2C95C-FA4F-4BD4-911D-7646972C7212}"/>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59485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4EF29-9A1D-439B-A5D3-94D2AAC2A3DD}"/>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3" name="Footer Placeholder 2">
            <a:extLst>
              <a:ext uri="{FF2B5EF4-FFF2-40B4-BE49-F238E27FC236}">
                <a16:creationId xmlns:a16="http://schemas.microsoft.com/office/drawing/2014/main" id="{928FFA8C-93F6-48AE-A348-4159714E8BD3}"/>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5D30FF52-43D6-4CEA-BEAB-BA8E32388315}"/>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175554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1347-DDC8-4E88-AE9C-7E315097A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67CC794-8FEC-4A36-819A-AF6124895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1D403D37-11DE-46C2-9BB7-44EEB9C08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ED646-DC32-493E-8380-7A29D3F912A7}"/>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6" name="Footer Placeholder 5">
            <a:extLst>
              <a:ext uri="{FF2B5EF4-FFF2-40B4-BE49-F238E27FC236}">
                <a16:creationId xmlns:a16="http://schemas.microsoft.com/office/drawing/2014/main" id="{6E217550-99B4-4A79-8B4D-44F89468422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041AA1C-6323-487E-B3B6-B99865BAE318}"/>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351332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BB26-62E2-463F-8483-F8C7E1E01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8CFFD19-F706-49E6-9399-AD933CC95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39FFD590-C81A-40D9-9A3A-0247DB73A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853A3-0F37-4C64-A35C-5144A293C2C3}"/>
              </a:ext>
            </a:extLst>
          </p:cNvPr>
          <p:cNvSpPr>
            <a:spLocks noGrp="1"/>
          </p:cNvSpPr>
          <p:nvPr>
            <p:ph type="dt" sz="half" idx="10"/>
          </p:nvPr>
        </p:nvSpPr>
        <p:spPr/>
        <p:txBody>
          <a:bodyPr/>
          <a:lstStyle/>
          <a:p>
            <a:fld id="{788CF5F5-3A59-43F9-B7B5-310B1624C088}" type="datetimeFigureOut">
              <a:rPr lang="en-ID" smtClean="0"/>
              <a:t>14/10/2020</a:t>
            </a:fld>
            <a:endParaRPr lang="en-ID"/>
          </a:p>
        </p:txBody>
      </p:sp>
      <p:sp>
        <p:nvSpPr>
          <p:cNvPr id="6" name="Footer Placeholder 5">
            <a:extLst>
              <a:ext uri="{FF2B5EF4-FFF2-40B4-BE49-F238E27FC236}">
                <a16:creationId xmlns:a16="http://schemas.microsoft.com/office/drawing/2014/main" id="{67EF378D-D89D-4894-95B3-D7DAE6BBE24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885FF41-7FB6-4187-8329-3B9DCCB91E48}"/>
              </a:ext>
            </a:extLst>
          </p:cNvPr>
          <p:cNvSpPr>
            <a:spLocks noGrp="1"/>
          </p:cNvSpPr>
          <p:nvPr>
            <p:ph type="sldNum" sz="quarter" idx="12"/>
          </p:nvPr>
        </p:nvSpPr>
        <p:spPr/>
        <p:txBody>
          <a:bodyPr/>
          <a:lstStyle/>
          <a:p>
            <a:fld id="{13F205BB-FDD4-4A3F-AFCC-90FA86882F75}" type="slidenum">
              <a:rPr lang="en-ID" smtClean="0"/>
              <a:t>‹#›</a:t>
            </a:fld>
            <a:endParaRPr lang="en-ID"/>
          </a:p>
        </p:txBody>
      </p:sp>
    </p:spTree>
    <p:extLst>
      <p:ext uri="{BB962C8B-B14F-4D97-AF65-F5344CB8AC3E}">
        <p14:creationId xmlns:p14="http://schemas.microsoft.com/office/powerpoint/2010/main" val="309642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F3B8C-31DA-43B1-8E77-AFE8E52B5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658F229-C0A8-4C44-A2E1-F3A10E0847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0940667-8E82-49AF-97BD-9DFF5FE7A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CF5F5-3A59-43F9-B7B5-310B1624C088}" type="datetimeFigureOut">
              <a:rPr lang="en-ID" smtClean="0"/>
              <a:t>14/10/2020</a:t>
            </a:fld>
            <a:endParaRPr lang="en-ID"/>
          </a:p>
        </p:txBody>
      </p:sp>
      <p:sp>
        <p:nvSpPr>
          <p:cNvPr id="5" name="Footer Placeholder 4">
            <a:extLst>
              <a:ext uri="{FF2B5EF4-FFF2-40B4-BE49-F238E27FC236}">
                <a16:creationId xmlns:a16="http://schemas.microsoft.com/office/drawing/2014/main" id="{184C88E6-6738-4B37-9EB0-8FE4FE703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AD3CF503-5880-4BBD-9092-E80A07B73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205BB-FDD4-4A3F-AFCC-90FA86882F75}" type="slidenum">
              <a:rPr lang="en-ID" smtClean="0"/>
              <a:t>‹#›</a:t>
            </a:fld>
            <a:endParaRPr lang="en-ID"/>
          </a:p>
        </p:txBody>
      </p:sp>
    </p:spTree>
    <p:extLst>
      <p:ext uri="{BB962C8B-B14F-4D97-AF65-F5344CB8AC3E}">
        <p14:creationId xmlns:p14="http://schemas.microsoft.com/office/powerpoint/2010/main" val="2757435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059B-5CA7-4AAD-AE73-6E5DD7BE5E2D}"/>
              </a:ext>
            </a:extLst>
          </p:cNvPr>
          <p:cNvSpPr>
            <a:spLocks noGrp="1"/>
          </p:cNvSpPr>
          <p:nvPr>
            <p:ph type="ctrTitle"/>
          </p:nvPr>
        </p:nvSpPr>
        <p:spPr/>
        <p:txBody>
          <a:bodyPr/>
          <a:lstStyle/>
          <a:p>
            <a:r>
              <a:rPr lang="en-US"/>
              <a:t>Contoh Analisis Instruksional</a:t>
            </a:r>
            <a:br>
              <a:rPr lang="en-US"/>
            </a:br>
            <a:r>
              <a:rPr lang="en-US"/>
              <a:t>Campuran </a:t>
            </a:r>
            <a:endParaRPr lang="en-ID"/>
          </a:p>
        </p:txBody>
      </p:sp>
      <p:sp>
        <p:nvSpPr>
          <p:cNvPr id="3" name="Subtitle 2">
            <a:extLst>
              <a:ext uri="{FF2B5EF4-FFF2-40B4-BE49-F238E27FC236}">
                <a16:creationId xmlns:a16="http://schemas.microsoft.com/office/drawing/2014/main" id="{2808DA06-EB17-4A6E-970C-9937B1859E2B}"/>
              </a:ext>
            </a:extLst>
          </p:cNvPr>
          <p:cNvSpPr>
            <a:spLocks noGrp="1"/>
          </p:cNvSpPr>
          <p:nvPr>
            <p:ph type="subTitle" idx="1"/>
          </p:nvPr>
        </p:nvSpPr>
        <p:spPr/>
        <p:txBody>
          <a:bodyPr/>
          <a:lstStyle/>
          <a:p>
            <a:r>
              <a:rPr lang="en-US"/>
              <a:t>UNTUK  MK BERFOKUS PADA KETERAMPILAN </a:t>
            </a:r>
            <a:endParaRPr lang="en-ID"/>
          </a:p>
        </p:txBody>
      </p:sp>
    </p:spTree>
    <p:extLst>
      <p:ext uri="{BB962C8B-B14F-4D97-AF65-F5344CB8AC3E}">
        <p14:creationId xmlns:p14="http://schemas.microsoft.com/office/powerpoint/2010/main" val="330904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E872-44CF-45D1-B576-028B02293083}"/>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7929B26-0292-4C8E-AA1A-2ED91CD562BF}"/>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80F6E638-4C6B-4753-B6CF-16E5276EF49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24427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ADFC-28BC-4697-8A68-F28E6F9CF46A}"/>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B498CEC-0827-49E9-96C0-84AD06C63F05}"/>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3298561A-9DDB-4050-9F36-27837FAFAFB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6603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680F-8338-4693-9FF4-04DCAA429CF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C339B882-DD81-4E3E-BC9E-8360E42797EE}"/>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1E4412DB-8727-4EC7-BA6D-1EBC15D929EA}"/>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39173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DF1-49FA-477A-9C45-5DAE1706DBEC}"/>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839BC9E-DC43-45EE-A7F8-E4799B5D02F1}"/>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5A823AF5-6A46-49D9-B7CB-7AE49F3B5A8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8604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C2EF-951B-4ADC-8F99-65D24430570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067DE62-E3DE-48FF-89D4-0CE1827FBEAD}"/>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C7215EB7-0A65-43FA-8504-94C8B39E81B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263885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2EF35-879D-4F4A-AF53-87DE38BAC00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7DD2C5B-970B-4292-8609-0F429167D774}"/>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53F06550-8718-444F-9102-C3410631641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7219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D972-0D6E-4A3B-9347-7EC88689B648}"/>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0514DA4-1C32-456A-A472-39C0DDF5C8B4}"/>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B1510C30-4A73-455E-99AE-0A68969EA8AD}"/>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801861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7865-C00B-48B8-953D-4FAD122FE43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5D6928B-4B8D-4880-BE83-6D85D8E163C8}"/>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8908FA9-3508-4659-9044-6FF4E3619A3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2450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97591-B4FF-4647-96D2-47AC726BBF62}"/>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5AFEA62-FCB2-443C-8563-B28C529CC3E9}"/>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3DDD8EC-0DFB-4E1B-AB92-3089FA04BD8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78815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55EC-AB81-44C6-98C9-1C08D2C13DC6}"/>
              </a:ext>
            </a:extLst>
          </p:cNvPr>
          <p:cNvSpPr>
            <a:spLocks noGrp="1"/>
          </p:cNvSpPr>
          <p:nvPr>
            <p:ph type="title"/>
          </p:nvPr>
        </p:nvSpPr>
        <p:spPr/>
        <p:txBody>
          <a:bodyPr/>
          <a:lstStyle/>
          <a:p>
            <a:r>
              <a:rPr lang="en-US"/>
              <a:t>MK: STATISTIK </a:t>
            </a:r>
            <a:endParaRPr lang="en-ID"/>
          </a:p>
        </p:txBody>
      </p:sp>
      <p:sp>
        <p:nvSpPr>
          <p:cNvPr id="3" name="Content Placeholder 2">
            <a:extLst>
              <a:ext uri="{FF2B5EF4-FFF2-40B4-BE49-F238E27FC236}">
                <a16:creationId xmlns:a16="http://schemas.microsoft.com/office/drawing/2014/main" id="{E1CDC62D-9619-4CEA-8004-A3BC1E75A27F}"/>
              </a:ext>
            </a:extLst>
          </p:cNvPr>
          <p:cNvSpPr>
            <a:spLocks noGrp="1"/>
          </p:cNvSpPr>
          <p:nvPr>
            <p:ph idx="1"/>
          </p:nvPr>
        </p:nvSpPr>
        <p:spPr/>
        <p:txBody>
          <a:bodyPr/>
          <a:lstStyle/>
          <a:p>
            <a:pPr marL="0" indent="0">
              <a:buNone/>
            </a:pPr>
            <a:r>
              <a:rPr lang="en-US" sz="1800">
                <a:effectLst/>
                <a:latin typeface="Calibri Light" panose="020F0302020204030204" pitchFamily="34" charset="0"/>
                <a:ea typeface="Calibri" panose="020F0502020204030204" pitchFamily="34" charset="0"/>
                <a:cs typeface="Times New Roman" panose="02020603050405020304" pitchFamily="18" charset="0"/>
              </a:rPr>
              <a:t>SCPL</a:t>
            </a:r>
          </a:p>
          <a:p>
            <a:r>
              <a:rPr lang="en-US" sz="1800">
                <a:effectLst/>
                <a:latin typeface="Calibri Light" panose="020F0302020204030204" pitchFamily="34" charset="0"/>
                <a:ea typeface="Calibri" panose="020F0502020204030204" pitchFamily="34" charset="0"/>
                <a:cs typeface="Times New Roman" panose="02020603050405020304" pitchFamily="18" charset="0"/>
              </a:rPr>
              <a:t>Menguasai konsep layanan perpustakaan dan diseminasi informasi secara komprehensif, mandiri sesuai dengan perkembangan pengetahuan dan teknologi terkini melalui pemikiran logis, kritis, sistematis dan inovatif sehingga dapat memberikan kontribusi bagi kehidupan bermasyarakat dan bernegara.</a:t>
            </a:r>
          </a:p>
          <a:p>
            <a:r>
              <a:rPr lang="en-US" sz="1800">
                <a:latin typeface="Calibri Light" panose="020F0302020204030204" pitchFamily="34" charset="0"/>
                <a:cs typeface="Times New Roman" panose="02020603050405020304" pitchFamily="18" charset="0"/>
              </a:rPr>
              <a:t>CPMK</a:t>
            </a:r>
          </a:p>
          <a:p>
            <a:pPr marL="742950" lvl="1" indent="-285750" algn="just">
              <a:buFont typeface="+mj-lt"/>
              <a:buAutoNum type="arabicPeriod"/>
            </a:pPr>
            <a:r>
              <a:rPr lang="id-ID" sz="1800">
                <a:effectLst/>
                <a:latin typeface="Calibri Light" panose="020F0302020204030204" pitchFamily="34" charset="0"/>
                <a:ea typeface="Times New Roman" panose="02020603050405020304" pitchFamily="18" charset="0"/>
                <a:cs typeface="Times New Roman" panose="02020603050405020304" pitchFamily="18" charset="0"/>
              </a:rPr>
              <a:t>Mahasiswa</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 menguasai dasar-dasar statistika</a:t>
            </a:r>
            <a:r>
              <a:rPr lang="en-US" sz="1800">
                <a:latin typeface="Calibri Light" panose="020F0302020204030204" pitchFamily="34" charset="0"/>
                <a:ea typeface="Times New Roman" panose="02020603050405020304" pitchFamily="18" charset="0"/>
                <a:cs typeface="Times New Roman" panose="02020603050405020304" pitchFamily="18" charset="0"/>
              </a:rPr>
              <a:t> </a:t>
            </a:r>
            <a:endParaRPr lang="en-ID" sz="18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mj-lt"/>
              <a:buAutoNum type="arabicPeriod"/>
            </a:pPr>
            <a:r>
              <a:rPr lang="en-US" sz="1800">
                <a:latin typeface="Calibri Light" panose="020F0302020204030204" pitchFamily="34" charset="0"/>
                <a:ea typeface="Times New Roman" panose="02020603050405020304" pitchFamily="18" charset="0"/>
                <a:cs typeface="Times New Roman" panose="02020603050405020304" pitchFamily="18" charset="0"/>
              </a:rPr>
              <a:t>M</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ahasiswa terampil mengolah data  dengan analisis deskriptif  </a:t>
            </a:r>
          </a:p>
          <a:p>
            <a:pPr marL="742950" lvl="1" indent="-285750" algn="just">
              <a:buFont typeface="+mj-lt"/>
              <a:buAutoNum type="arabicPeriod"/>
            </a:pPr>
            <a:r>
              <a:rPr lang="en-US" sz="1800">
                <a:effectLst/>
                <a:latin typeface="Calibri Light" panose="020F0302020204030204" pitchFamily="34" charset="0"/>
                <a:ea typeface="Times New Roman" panose="02020603050405020304" pitchFamily="18" charset="0"/>
                <a:cs typeface="Times New Roman" panose="02020603050405020304" pitchFamily="18" charset="0"/>
              </a:rPr>
              <a:t>Mahasiswa terampil mengolah data dengan analisis korelasi </a:t>
            </a:r>
          </a:p>
          <a:p>
            <a:pPr marL="742950" lvl="1" indent="-285750" algn="just">
              <a:buFont typeface="+mj-lt"/>
              <a:buAutoNum type="arabicPeriod"/>
            </a:pPr>
            <a:r>
              <a:rPr lang="en-US" sz="1800">
                <a:latin typeface="Calibri Light" panose="020F0302020204030204" pitchFamily="34" charset="0"/>
                <a:ea typeface="Times New Roman" panose="02020603050405020304" pitchFamily="18" charset="0"/>
                <a:cs typeface="Times New Roman" panose="02020603050405020304" pitchFamily="18" charset="0"/>
              </a:rPr>
              <a:t>Menyajikan data </a:t>
            </a:r>
            <a:r>
              <a:rPr lang="en-US" sz="1800">
                <a:effectLst/>
                <a:latin typeface="Calibri Light" panose="020F0302020204030204" pitchFamily="34" charset="0"/>
                <a:ea typeface="Times New Roman" panose="02020603050405020304" pitchFamily="18" charset="0"/>
                <a:cs typeface="Times New Roman" panose="02020603050405020304" pitchFamily="18" charset="0"/>
              </a:rPr>
              <a:t>deskriptif numerik (grafik, diagram dsb)</a:t>
            </a:r>
          </a:p>
        </p:txBody>
      </p:sp>
    </p:spTree>
    <p:extLst>
      <p:ext uri="{BB962C8B-B14F-4D97-AF65-F5344CB8AC3E}">
        <p14:creationId xmlns:p14="http://schemas.microsoft.com/office/powerpoint/2010/main" val="428026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0F0D-5250-438F-9709-FDB19BFF4EAD}"/>
              </a:ext>
            </a:extLst>
          </p:cNvPr>
          <p:cNvSpPr>
            <a:spLocks noGrp="1"/>
          </p:cNvSpPr>
          <p:nvPr>
            <p:ph type="title"/>
          </p:nvPr>
        </p:nvSpPr>
        <p:spPr/>
        <p:txBody>
          <a:bodyPr/>
          <a:lstStyle/>
          <a:p>
            <a:r>
              <a:rPr lang="en-US"/>
              <a:t>PENDEKATAN RANCANGAN</a:t>
            </a:r>
            <a:endParaRPr lang="en-ID"/>
          </a:p>
        </p:txBody>
      </p:sp>
      <p:sp>
        <p:nvSpPr>
          <p:cNvPr id="3" name="Content Placeholder 2">
            <a:extLst>
              <a:ext uri="{FF2B5EF4-FFF2-40B4-BE49-F238E27FC236}">
                <a16:creationId xmlns:a16="http://schemas.microsoft.com/office/drawing/2014/main" id="{6249D739-FF99-49F7-9523-58E0F8AAF955}"/>
              </a:ext>
            </a:extLst>
          </p:cNvPr>
          <p:cNvSpPr>
            <a:spLocks noGrp="1"/>
          </p:cNvSpPr>
          <p:nvPr>
            <p:ph idx="1"/>
          </p:nvPr>
        </p:nvSpPr>
        <p:spPr/>
        <p:txBody>
          <a:bodyPr/>
          <a:lstStyle/>
          <a:p>
            <a:pPr marL="0" indent="0">
              <a:buNone/>
            </a:pPr>
            <a:r>
              <a:rPr lang="en-US"/>
              <a:t>PENDEKATAN KONSTRUKTIVISME, </a:t>
            </a:r>
            <a:r>
              <a:rPr lang="en-US" i="1"/>
              <a:t>LEARNING EXPERIENCE</a:t>
            </a:r>
            <a:r>
              <a:rPr lang="en-US"/>
              <a:t> </a:t>
            </a:r>
          </a:p>
          <a:p>
            <a:pPr marL="0" indent="0">
              <a:buNone/>
            </a:pPr>
            <a:r>
              <a:rPr lang="en-US"/>
              <a:t>MODEL DIGITAL: SINKRONUS DAN ASINKRONUS SIPEJAR DAN GRUP WA </a:t>
            </a:r>
            <a:endParaRPr lang="en-ID"/>
          </a:p>
        </p:txBody>
      </p:sp>
    </p:spTree>
    <p:extLst>
      <p:ext uri="{BB962C8B-B14F-4D97-AF65-F5344CB8AC3E}">
        <p14:creationId xmlns:p14="http://schemas.microsoft.com/office/powerpoint/2010/main" val="338979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8F19B-E74C-43D9-AD48-155C6A2FDBD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45936EC-C5F0-4343-953A-977CC088D6FF}"/>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E6381770-22E7-48D6-A56C-D5206890F18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32422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8B03-CF61-4D71-B649-74286067669B}"/>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7F52BC4-D8C9-428C-AB12-2638C5D35A48}"/>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45BF46AB-C20E-42A0-92DF-A99EB5AD94F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98166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8399-8CCF-4D4F-93EF-2F30EC1F1DFE}"/>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10CDF2B2-0567-4D00-83BD-983A69B6E5D7}"/>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A9F07EFA-FD3E-4BCC-8FDB-326EE7D0CCF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60267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FD45-9219-43F6-B2B0-C33355BE2C2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23F2795-4194-48AD-8926-FA1074766ED0}"/>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D48D539A-E046-4C05-85E2-6645546F2B0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62018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12DE-4BD1-4576-9137-14E539EF5554}"/>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2AE0911B-B3BD-460A-9164-5AB48C858126}"/>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EC18FFCD-66B0-4BF8-8990-ADAF4BE3746F}"/>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01190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533C-F458-46EA-AF76-C5AA7B2953D6}"/>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FA620C2B-D961-4743-BA30-B0D548E85179}"/>
              </a:ext>
            </a:extLst>
          </p:cNvPr>
          <p:cNvSpPr>
            <a:spLocks noGrp="1"/>
          </p:cNvSpPr>
          <p:nvPr>
            <p:ph idx="1"/>
          </p:nvPr>
        </p:nvSpPr>
        <p:spPr/>
        <p:txBody>
          <a:bodyPr/>
          <a:lstStyle/>
          <a:p>
            <a:endParaRPr lang="en-ID"/>
          </a:p>
        </p:txBody>
      </p:sp>
      <p:pic>
        <p:nvPicPr>
          <p:cNvPr id="4" name="Picture 3">
            <a:extLst>
              <a:ext uri="{FF2B5EF4-FFF2-40B4-BE49-F238E27FC236}">
                <a16:creationId xmlns:a16="http://schemas.microsoft.com/office/drawing/2014/main" id="{92EF8D54-1F50-4842-AD64-4D65F095A38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675902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97</Words>
  <Application>Microsoft Office PowerPoint</Application>
  <PresentationFormat>Widescreen</PresentationFormat>
  <Paragraphs>13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Contoh Analisis Instruksional Campuran </vt:lpstr>
      <vt:lpstr>MK: STATISTIK </vt:lpstr>
      <vt:lpstr>PENDEKATAN RANCANGAN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Titik Harsiati</dc:creator>
  <cp:lastModifiedBy>Titik Harsiati</cp:lastModifiedBy>
  <cp:revision>7</cp:revision>
  <dcterms:created xsi:type="dcterms:W3CDTF">2020-10-13T23:07:17Z</dcterms:created>
  <dcterms:modified xsi:type="dcterms:W3CDTF">2020-10-14T00:04:50Z</dcterms:modified>
</cp:coreProperties>
</file>