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409" r:id="rId3"/>
    <p:sldId id="715" r:id="rId4"/>
    <p:sldId id="16673" r:id="rId5"/>
    <p:sldId id="308" r:id="rId6"/>
    <p:sldId id="411" r:id="rId7"/>
    <p:sldId id="16672" r:id="rId8"/>
    <p:sldId id="416" r:id="rId9"/>
    <p:sldId id="417" r:id="rId10"/>
    <p:sldId id="16660" r:id="rId11"/>
    <p:sldId id="16661" r:id="rId12"/>
    <p:sldId id="811" r:id="rId13"/>
    <p:sldId id="430" r:id="rId14"/>
    <p:sldId id="16674" r:id="rId15"/>
    <p:sldId id="315" r:id="rId16"/>
    <p:sldId id="16671" r:id="rId17"/>
    <p:sldId id="806" r:id="rId18"/>
    <p:sldId id="299" r:id="rId19"/>
    <p:sldId id="265" r:id="rId20"/>
    <p:sldId id="259" r:id="rId21"/>
    <p:sldId id="260" r:id="rId22"/>
    <p:sldId id="264" r:id="rId23"/>
    <p:sldId id="272" r:id="rId24"/>
    <p:sldId id="274" r:id="rId25"/>
    <p:sldId id="275" r:id="rId26"/>
    <p:sldId id="276" r:id="rId27"/>
    <p:sldId id="277" r:id="rId28"/>
    <p:sldId id="278" r:id="rId29"/>
    <p:sldId id="284" r:id="rId30"/>
    <p:sldId id="16551" r:id="rId31"/>
    <p:sldId id="16552" r:id="rId32"/>
    <p:sldId id="16555" r:id="rId33"/>
    <p:sldId id="16556" r:id="rId34"/>
    <p:sldId id="16503" r:id="rId35"/>
    <p:sldId id="16557" r:id="rId36"/>
    <p:sldId id="334" r:id="rId37"/>
    <p:sldId id="16560" r:id="rId38"/>
    <p:sldId id="16561" r:id="rId39"/>
    <p:sldId id="16562" r:id="rId40"/>
    <p:sldId id="16554" r:id="rId41"/>
    <p:sldId id="285" r:id="rId42"/>
    <p:sldId id="283" r:id="rId43"/>
    <p:sldId id="282" r:id="rId44"/>
    <p:sldId id="279" r:id="rId45"/>
    <p:sldId id="280" r:id="rId46"/>
    <p:sldId id="281" r:id="rId47"/>
    <p:sldId id="273" r:id="rId48"/>
    <p:sldId id="270" r:id="rId49"/>
    <p:sldId id="271" r:id="rId50"/>
    <p:sldId id="266" r:id="rId51"/>
    <p:sldId id="267" r:id="rId52"/>
    <p:sldId id="268" r:id="rId53"/>
    <p:sldId id="2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B7048-0F68-4789-A94A-F451F22EB4F5}" type="doc">
      <dgm:prSet loTypeId="urn:microsoft.com/office/officeart/2005/8/layout/target3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E05E89B-A90F-4CBC-B48F-789D087806BD}">
      <dgm:prSet phldrT="[Text]" custT="1"/>
      <dgm:spPr/>
      <dgm:t>
        <a:bodyPr/>
        <a:lstStyle/>
        <a:p>
          <a:r>
            <a:rPr lang="en-US" sz="2000" b="1" dirty="0" err="1"/>
            <a:t>Pemahaman</a:t>
          </a:r>
          <a:endParaRPr lang="en-US" sz="2000" b="1" dirty="0"/>
        </a:p>
      </dgm:t>
    </dgm:pt>
    <dgm:pt modelId="{1D1F9F20-2639-4084-BE3C-29CA092D3E5B}" type="parTrans" cxnId="{3245E274-01B1-4E3F-8B7D-CBC27C5A1801}">
      <dgm:prSet/>
      <dgm:spPr/>
      <dgm:t>
        <a:bodyPr/>
        <a:lstStyle/>
        <a:p>
          <a:endParaRPr lang="en-US"/>
        </a:p>
      </dgm:t>
    </dgm:pt>
    <dgm:pt modelId="{7C2E7992-B67C-472F-AA7A-07CFE7D5B004}" type="sibTrans" cxnId="{3245E274-01B1-4E3F-8B7D-CBC27C5A1801}">
      <dgm:prSet/>
      <dgm:spPr/>
      <dgm:t>
        <a:bodyPr/>
        <a:lstStyle/>
        <a:p>
          <a:endParaRPr lang="en-US"/>
        </a:p>
      </dgm:t>
    </dgm:pt>
    <dgm:pt modelId="{4B5EBA97-6E6F-4950-8FA9-BCFEE35B0586}">
      <dgm:prSet phldrT="[Text]" custT="1"/>
      <dgm:spPr/>
      <dgm:t>
        <a:bodyPr/>
        <a:lstStyle/>
        <a:p>
          <a:r>
            <a:rPr lang="en-US" sz="2000" b="1" dirty="0" err="1"/>
            <a:t>Perencanaan</a:t>
          </a:r>
          <a:endParaRPr lang="en-US" sz="2000" b="1" dirty="0"/>
        </a:p>
      </dgm:t>
    </dgm:pt>
    <dgm:pt modelId="{D3034910-BCD3-43AC-904B-59167A11FB63}" type="parTrans" cxnId="{CC9B7AEC-ABCE-4E49-A150-E065A4A2107E}">
      <dgm:prSet/>
      <dgm:spPr/>
      <dgm:t>
        <a:bodyPr/>
        <a:lstStyle/>
        <a:p>
          <a:endParaRPr lang="en-US"/>
        </a:p>
      </dgm:t>
    </dgm:pt>
    <dgm:pt modelId="{453739C9-C470-4B46-B4F7-28D16447FC97}" type="sibTrans" cxnId="{CC9B7AEC-ABCE-4E49-A150-E065A4A2107E}">
      <dgm:prSet/>
      <dgm:spPr/>
      <dgm:t>
        <a:bodyPr/>
        <a:lstStyle/>
        <a:p>
          <a:endParaRPr lang="en-US"/>
        </a:p>
      </dgm:t>
    </dgm:pt>
    <dgm:pt modelId="{DF925446-C51B-4B62-A297-79E0D890EF9D}">
      <dgm:prSet phldrT="[Text]" custT="1"/>
      <dgm:spPr/>
      <dgm:t>
        <a:bodyPr/>
        <a:lstStyle/>
        <a:p>
          <a:r>
            <a:rPr lang="en-US" sz="2000" b="1" dirty="0" err="1"/>
            <a:t>Pelaksanaan</a:t>
          </a:r>
          <a:endParaRPr lang="en-US" sz="2000" b="1" dirty="0"/>
        </a:p>
      </dgm:t>
    </dgm:pt>
    <dgm:pt modelId="{FCB35268-14C7-4A93-9148-9F992294BEBC}" type="parTrans" cxnId="{CD3E1123-3996-4043-907D-899026525DF4}">
      <dgm:prSet/>
      <dgm:spPr/>
      <dgm:t>
        <a:bodyPr/>
        <a:lstStyle/>
        <a:p>
          <a:endParaRPr lang="en-US"/>
        </a:p>
      </dgm:t>
    </dgm:pt>
    <dgm:pt modelId="{D5E13EB8-0D57-478E-95F4-01C3CF86B615}" type="sibTrans" cxnId="{CD3E1123-3996-4043-907D-899026525DF4}">
      <dgm:prSet/>
      <dgm:spPr/>
      <dgm:t>
        <a:bodyPr/>
        <a:lstStyle/>
        <a:p>
          <a:endParaRPr lang="en-US"/>
        </a:p>
      </dgm:t>
    </dgm:pt>
    <dgm:pt modelId="{206370D6-0A79-4B31-8134-E1C56F7C85D5}">
      <dgm:prSet custT="1"/>
      <dgm:spPr/>
      <dgm:t>
        <a:bodyPr/>
        <a:lstStyle/>
        <a:p>
          <a:r>
            <a:rPr lang="en-US" sz="2000" b="1" dirty="0" err="1"/>
            <a:t>Pemeriksaan</a:t>
          </a:r>
          <a:endParaRPr lang="en-US" sz="2000" b="1" dirty="0"/>
        </a:p>
      </dgm:t>
    </dgm:pt>
    <dgm:pt modelId="{C7E41FC6-C016-4501-A6FC-D4C9C769D84A}" type="parTrans" cxnId="{F5298964-EE6A-4150-B2CE-C1BC170A373E}">
      <dgm:prSet/>
      <dgm:spPr/>
      <dgm:t>
        <a:bodyPr/>
        <a:lstStyle/>
        <a:p>
          <a:endParaRPr lang="en-US"/>
        </a:p>
      </dgm:t>
    </dgm:pt>
    <dgm:pt modelId="{A0EF7B3B-B313-4046-9F8B-B2A1C09D604C}" type="sibTrans" cxnId="{F5298964-EE6A-4150-B2CE-C1BC170A373E}">
      <dgm:prSet/>
      <dgm:spPr/>
      <dgm:t>
        <a:bodyPr/>
        <a:lstStyle/>
        <a:p>
          <a:endParaRPr lang="en-US"/>
        </a:p>
      </dgm:t>
    </dgm:pt>
    <dgm:pt modelId="{566E9666-EB6A-4FD2-9310-E2BE290EB5FA}" type="pres">
      <dgm:prSet presAssocID="{26AB7048-0F68-4789-A94A-F451F22EB4F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4FFDEAC-97A0-4F6D-9178-6D63EB8A5E5F}" type="pres">
      <dgm:prSet presAssocID="{8E05E89B-A90F-4CBC-B48F-789D087806BD}" presName="circle1" presStyleLbl="node1" presStyleIdx="0" presStyleCnt="4"/>
      <dgm:spPr/>
    </dgm:pt>
    <dgm:pt modelId="{D3D77937-A18A-467A-9EC8-2239D32CAB7D}" type="pres">
      <dgm:prSet presAssocID="{8E05E89B-A90F-4CBC-B48F-789D087806BD}" presName="space" presStyleCnt="0"/>
      <dgm:spPr/>
    </dgm:pt>
    <dgm:pt modelId="{14B37920-E0F9-4895-B65E-026A82CD29F2}" type="pres">
      <dgm:prSet presAssocID="{8E05E89B-A90F-4CBC-B48F-789D087806BD}" presName="rect1" presStyleLbl="alignAcc1" presStyleIdx="0" presStyleCnt="4"/>
      <dgm:spPr/>
    </dgm:pt>
    <dgm:pt modelId="{01FBA5F4-2599-4C58-8F46-14C3CE7855C3}" type="pres">
      <dgm:prSet presAssocID="{4B5EBA97-6E6F-4950-8FA9-BCFEE35B0586}" presName="vertSpace2" presStyleLbl="node1" presStyleIdx="0" presStyleCnt="4"/>
      <dgm:spPr/>
    </dgm:pt>
    <dgm:pt modelId="{7AAE91C1-46AD-4D4C-BDA1-EB0D6C035565}" type="pres">
      <dgm:prSet presAssocID="{4B5EBA97-6E6F-4950-8FA9-BCFEE35B0586}" presName="circle2" presStyleLbl="node1" presStyleIdx="1" presStyleCnt="4"/>
      <dgm:spPr/>
    </dgm:pt>
    <dgm:pt modelId="{568A3BE8-7184-494E-BD7F-FA3261F12C1A}" type="pres">
      <dgm:prSet presAssocID="{4B5EBA97-6E6F-4950-8FA9-BCFEE35B0586}" presName="rect2" presStyleLbl="alignAcc1" presStyleIdx="1" presStyleCnt="4" custLinFactNeighborX="1392"/>
      <dgm:spPr/>
    </dgm:pt>
    <dgm:pt modelId="{B38A9154-F951-4DC8-8369-396E89D08ED3}" type="pres">
      <dgm:prSet presAssocID="{DF925446-C51B-4B62-A297-79E0D890EF9D}" presName="vertSpace3" presStyleLbl="node1" presStyleIdx="1" presStyleCnt="4"/>
      <dgm:spPr/>
    </dgm:pt>
    <dgm:pt modelId="{5C5EDF4B-F6CC-4A0C-B1A7-51A4A94C728A}" type="pres">
      <dgm:prSet presAssocID="{DF925446-C51B-4B62-A297-79E0D890EF9D}" presName="circle3" presStyleLbl="node1" presStyleIdx="2" presStyleCnt="4"/>
      <dgm:spPr/>
    </dgm:pt>
    <dgm:pt modelId="{6A19EBF7-610E-427D-B56D-A4447D989ED8}" type="pres">
      <dgm:prSet presAssocID="{DF925446-C51B-4B62-A297-79E0D890EF9D}" presName="rect3" presStyleLbl="alignAcc1" presStyleIdx="2" presStyleCnt="4"/>
      <dgm:spPr/>
    </dgm:pt>
    <dgm:pt modelId="{C466B6CF-429B-434B-A72A-17E5FB82D480}" type="pres">
      <dgm:prSet presAssocID="{206370D6-0A79-4B31-8134-E1C56F7C85D5}" presName="vertSpace4" presStyleLbl="node1" presStyleIdx="2" presStyleCnt="4"/>
      <dgm:spPr/>
    </dgm:pt>
    <dgm:pt modelId="{58B0C37D-CCD7-4558-8BA2-5F78BC5F4A48}" type="pres">
      <dgm:prSet presAssocID="{206370D6-0A79-4B31-8134-E1C56F7C85D5}" presName="circle4" presStyleLbl="node1" presStyleIdx="3" presStyleCnt="4"/>
      <dgm:spPr/>
    </dgm:pt>
    <dgm:pt modelId="{74B89D1A-26C9-4BC1-AB08-7610D3324F1B}" type="pres">
      <dgm:prSet presAssocID="{206370D6-0A79-4B31-8134-E1C56F7C85D5}" presName="rect4" presStyleLbl="alignAcc1" presStyleIdx="3" presStyleCnt="4"/>
      <dgm:spPr/>
    </dgm:pt>
    <dgm:pt modelId="{23AF9CD9-F66A-4FDB-9263-A9BDA9F14220}" type="pres">
      <dgm:prSet presAssocID="{8E05E89B-A90F-4CBC-B48F-789D087806B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660054B-D633-4B19-9FAF-15A46442EBC6}" type="pres">
      <dgm:prSet presAssocID="{4B5EBA97-6E6F-4950-8FA9-BCFEE35B058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71A28B1E-7AB7-46CE-BC02-322ECA7CF297}" type="pres">
      <dgm:prSet presAssocID="{DF925446-C51B-4B62-A297-79E0D890EF9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F468A494-4CBF-479E-A511-5CA31E17A190}" type="pres">
      <dgm:prSet presAssocID="{206370D6-0A79-4B31-8134-E1C56F7C85D5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D3E1123-3996-4043-907D-899026525DF4}" srcId="{26AB7048-0F68-4789-A94A-F451F22EB4F5}" destId="{DF925446-C51B-4B62-A297-79E0D890EF9D}" srcOrd="2" destOrd="0" parTransId="{FCB35268-14C7-4A93-9148-9F992294BEBC}" sibTransId="{D5E13EB8-0D57-478E-95F4-01C3CF86B615}"/>
    <dgm:cxn modelId="{65860032-25EB-48AE-9350-309F5FC867E1}" type="presOf" srcId="{206370D6-0A79-4B31-8134-E1C56F7C85D5}" destId="{F468A494-4CBF-479E-A511-5CA31E17A190}" srcOrd="1" destOrd="0" presId="urn:microsoft.com/office/officeart/2005/8/layout/target3"/>
    <dgm:cxn modelId="{1046F641-490E-49DA-BE84-9A673ED9991F}" type="presOf" srcId="{4B5EBA97-6E6F-4950-8FA9-BCFEE35B0586}" destId="{3660054B-D633-4B19-9FAF-15A46442EBC6}" srcOrd="1" destOrd="0" presId="urn:microsoft.com/office/officeart/2005/8/layout/target3"/>
    <dgm:cxn modelId="{F5298964-EE6A-4150-B2CE-C1BC170A373E}" srcId="{26AB7048-0F68-4789-A94A-F451F22EB4F5}" destId="{206370D6-0A79-4B31-8134-E1C56F7C85D5}" srcOrd="3" destOrd="0" parTransId="{C7E41FC6-C016-4501-A6FC-D4C9C769D84A}" sibTransId="{A0EF7B3B-B313-4046-9F8B-B2A1C09D604C}"/>
    <dgm:cxn modelId="{7365CC67-CFA8-4D32-B530-2638898F6821}" type="presOf" srcId="{DF925446-C51B-4B62-A297-79E0D890EF9D}" destId="{6A19EBF7-610E-427D-B56D-A4447D989ED8}" srcOrd="0" destOrd="0" presId="urn:microsoft.com/office/officeart/2005/8/layout/target3"/>
    <dgm:cxn modelId="{980D054E-9E65-429E-8165-34A44DBE8744}" type="presOf" srcId="{206370D6-0A79-4B31-8134-E1C56F7C85D5}" destId="{74B89D1A-26C9-4BC1-AB08-7610D3324F1B}" srcOrd="0" destOrd="0" presId="urn:microsoft.com/office/officeart/2005/8/layout/target3"/>
    <dgm:cxn modelId="{A5D31E6E-A1AB-49D4-A649-9F0AF9760729}" type="presOf" srcId="{8E05E89B-A90F-4CBC-B48F-789D087806BD}" destId="{14B37920-E0F9-4895-B65E-026A82CD29F2}" srcOrd="0" destOrd="0" presId="urn:microsoft.com/office/officeart/2005/8/layout/target3"/>
    <dgm:cxn modelId="{3245E274-01B1-4E3F-8B7D-CBC27C5A1801}" srcId="{26AB7048-0F68-4789-A94A-F451F22EB4F5}" destId="{8E05E89B-A90F-4CBC-B48F-789D087806BD}" srcOrd="0" destOrd="0" parTransId="{1D1F9F20-2639-4084-BE3C-29CA092D3E5B}" sibTransId="{7C2E7992-B67C-472F-AA7A-07CFE7D5B004}"/>
    <dgm:cxn modelId="{D945EA78-7B25-402A-B8C4-8EBC74933B24}" type="presOf" srcId="{8E05E89B-A90F-4CBC-B48F-789D087806BD}" destId="{23AF9CD9-F66A-4FDB-9263-A9BDA9F14220}" srcOrd="1" destOrd="0" presId="urn:microsoft.com/office/officeart/2005/8/layout/target3"/>
    <dgm:cxn modelId="{030C379D-B5E6-4DA5-A06A-5F4282FF709A}" type="presOf" srcId="{DF925446-C51B-4B62-A297-79E0D890EF9D}" destId="{71A28B1E-7AB7-46CE-BC02-322ECA7CF297}" srcOrd="1" destOrd="0" presId="urn:microsoft.com/office/officeart/2005/8/layout/target3"/>
    <dgm:cxn modelId="{2A69C2B4-3FA2-4D5E-9130-D8055AA95425}" type="presOf" srcId="{26AB7048-0F68-4789-A94A-F451F22EB4F5}" destId="{566E9666-EB6A-4FD2-9310-E2BE290EB5FA}" srcOrd="0" destOrd="0" presId="urn:microsoft.com/office/officeart/2005/8/layout/target3"/>
    <dgm:cxn modelId="{773CD3C9-8298-459E-AC5F-D1F6DF9CEEF4}" type="presOf" srcId="{4B5EBA97-6E6F-4950-8FA9-BCFEE35B0586}" destId="{568A3BE8-7184-494E-BD7F-FA3261F12C1A}" srcOrd="0" destOrd="0" presId="urn:microsoft.com/office/officeart/2005/8/layout/target3"/>
    <dgm:cxn modelId="{CC9B7AEC-ABCE-4E49-A150-E065A4A2107E}" srcId="{26AB7048-0F68-4789-A94A-F451F22EB4F5}" destId="{4B5EBA97-6E6F-4950-8FA9-BCFEE35B0586}" srcOrd="1" destOrd="0" parTransId="{D3034910-BCD3-43AC-904B-59167A11FB63}" sibTransId="{453739C9-C470-4B46-B4F7-28D16447FC97}"/>
    <dgm:cxn modelId="{4FCE026C-1B62-4A85-B5BE-1D277A42B549}" type="presParOf" srcId="{566E9666-EB6A-4FD2-9310-E2BE290EB5FA}" destId="{74FFDEAC-97A0-4F6D-9178-6D63EB8A5E5F}" srcOrd="0" destOrd="0" presId="urn:microsoft.com/office/officeart/2005/8/layout/target3"/>
    <dgm:cxn modelId="{E946254D-C0D7-4148-8B88-0744B7D8F0B8}" type="presParOf" srcId="{566E9666-EB6A-4FD2-9310-E2BE290EB5FA}" destId="{D3D77937-A18A-467A-9EC8-2239D32CAB7D}" srcOrd="1" destOrd="0" presId="urn:microsoft.com/office/officeart/2005/8/layout/target3"/>
    <dgm:cxn modelId="{891414E1-AD26-449C-B733-35E9CF2CBF16}" type="presParOf" srcId="{566E9666-EB6A-4FD2-9310-E2BE290EB5FA}" destId="{14B37920-E0F9-4895-B65E-026A82CD29F2}" srcOrd="2" destOrd="0" presId="urn:microsoft.com/office/officeart/2005/8/layout/target3"/>
    <dgm:cxn modelId="{C451AE6B-39DB-4227-8D20-D2ED8CDCE4B4}" type="presParOf" srcId="{566E9666-EB6A-4FD2-9310-E2BE290EB5FA}" destId="{01FBA5F4-2599-4C58-8F46-14C3CE7855C3}" srcOrd="3" destOrd="0" presId="urn:microsoft.com/office/officeart/2005/8/layout/target3"/>
    <dgm:cxn modelId="{93D4BB59-0E24-4AA7-9D2F-5A1F9E262CCF}" type="presParOf" srcId="{566E9666-EB6A-4FD2-9310-E2BE290EB5FA}" destId="{7AAE91C1-46AD-4D4C-BDA1-EB0D6C035565}" srcOrd="4" destOrd="0" presId="urn:microsoft.com/office/officeart/2005/8/layout/target3"/>
    <dgm:cxn modelId="{B3D75057-0FA8-4BD7-8B64-5DF265F6858D}" type="presParOf" srcId="{566E9666-EB6A-4FD2-9310-E2BE290EB5FA}" destId="{568A3BE8-7184-494E-BD7F-FA3261F12C1A}" srcOrd="5" destOrd="0" presId="urn:microsoft.com/office/officeart/2005/8/layout/target3"/>
    <dgm:cxn modelId="{03AA2EF4-EDDB-4A11-AFAF-A3BE8191504A}" type="presParOf" srcId="{566E9666-EB6A-4FD2-9310-E2BE290EB5FA}" destId="{B38A9154-F951-4DC8-8369-396E89D08ED3}" srcOrd="6" destOrd="0" presId="urn:microsoft.com/office/officeart/2005/8/layout/target3"/>
    <dgm:cxn modelId="{AE5F14BF-AB31-4E6F-BA1A-8359DEC5FF51}" type="presParOf" srcId="{566E9666-EB6A-4FD2-9310-E2BE290EB5FA}" destId="{5C5EDF4B-F6CC-4A0C-B1A7-51A4A94C728A}" srcOrd="7" destOrd="0" presId="urn:microsoft.com/office/officeart/2005/8/layout/target3"/>
    <dgm:cxn modelId="{98B1F43B-A434-4AAC-86FD-6BE71B4CA6C4}" type="presParOf" srcId="{566E9666-EB6A-4FD2-9310-E2BE290EB5FA}" destId="{6A19EBF7-610E-427D-B56D-A4447D989ED8}" srcOrd="8" destOrd="0" presId="urn:microsoft.com/office/officeart/2005/8/layout/target3"/>
    <dgm:cxn modelId="{5EB5BDE0-FD23-4530-A866-0294C147E9F2}" type="presParOf" srcId="{566E9666-EB6A-4FD2-9310-E2BE290EB5FA}" destId="{C466B6CF-429B-434B-A72A-17E5FB82D480}" srcOrd="9" destOrd="0" presId="urn:microsoft.com/office/officeart/2005/8/layout/target3"/>
    <dgm:cxn modelId="{AD091C48-955D-429B-90EC-F97852007938}" type="presParOf" srcId="{566E9666-EB6A-4FD2-9310-E2BE290EB5FA}" destId="{58B0C37D-CCD7-4558-8BA2-5F78BC5F4A48}" srcOrd="10" destOrd="0" presId="urn:microsoft.com/office/officeart/2005/8/layout/target3"/>
    <dgm:cxn modelId="{956FF998-6C77-40CD-9E0E-DF857EACC99D}" type="presParOf" srcId="{566E9666-EB6A-4FD2-9310-E2BE290EB5FA}" destId="{74B89D1A-26C9-4BC1-AB08-7610D3324F1B}" srcOrd="11" destOrd="0" presId="urn:microsoft.com/office/officeart/2005/8/layout/target3"/>
    <dgm:cxn modelId="{CA460E72-F1A5-448D-BD45-DBA4CE93FB46}" type="presParOf" srcId="{566E9666-EB6A-4FD2-9310-E2BE290EB5FA}" destId="{23AF9CD9-F66A-4FDB-9263-A9BDA9F14220}" srcOrd="12" destOrd="0" presId="urn:microsoft.com/office/officeart/2005/8/layout/target3"/>
    <dgm:cxn modelId="{96574627-AF36-48DD-97AA-80A84E066BCF}" type="presParOf" srcId="{566E9666-EB6A-4FD2-9310-E2BE290EB5FA}" destId="{3660054B-D633-4B19-9FAF-15A46442EBC6}" srcOrd="13" destOrd="0" presId="urn:microsoft.com/office/officeart/2005/8/layout/target3"/>
    <dgm:cxn modelId="{72A127D1-966F-4936-B71B-38576AB1A423}" type="presParOf" srcId="{566E9666-EB6A-4FD2-9310-E2BE290EB5FA}" destId="{71A28B1E-7AB7-46CE-BC02-322ECA7CF297}" srcOrd="14" destOrd="0" presId="urn:microsoft.com/office/officeart/2005/8/layout/target3"/>
    <dgm:cxn modelId="{A61CF9A0-E704-4D7A-BD3C-C86F19A036FD}" type="presParOf" srcId="{566E9666-EB6A-4FD2-9310-E2BE290EB5FA}" destId="{F468A494-4CBF-479E-A511-5CA31E17A19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31572-21EC-4614-BCAF-DAC25623EA74}" type="doc">
      <dgm:prSet loTypeId="urn:microsoft.com/office/officeart/2005/8/layout/arrow2" loCatId="process" qsTypeId="urn:microsoft.com/office/officeart/2005/8/quickstyle/simple1" qsCatId="simple" csTypeId="urn:microsoft.com/office/officeart/2005/8/colors/accent0_2" csCatId="mainScheme" phldr="1"/>
      <dgm:spPr/>
    </dgm:pt>
    <dgm:pt modelId="{55A68B1E-6FC1-47DD-909F-D761EE7FD401}">
      <dgm:prSet phldrT="[Text]" custT="1"/>
      <dgm:spPr/>
      <dgm:t>
        <a:bodyPr/>
        <a:lstStyle/>
        <a:p>
          <a:r>
            <a:rPr lang="en-US" sz="2400" b="1" i="1" dirty="0">
              <a:hlinkClick xmlns:r="http://schemas.openxmlformats.org/officeDocument/2006/relationships" r:id="rId1" action="ppaction://hlinksldjump"/>
            </a:rPr>
            <a:t>Recall</a:t>
          </a:r>
          <a:endParaRPr lang="en-US" sz="2400" b="1" i="1" dirty="0"/>
        </a:p>
      </dgm:t>
    </dgm:pt>
    <dgm:pt modelId="{F8EA8E76-6A9F-46F7-94F6-D77BB35BD543}" type="parTrans" cxnId="{6F862CA1-8F40-41E6-97B5-710D7BE41907}">
      <dgm:prSet/>
      <dgm:spPr/>
      <dgm:t>
        <a:bodyPr/>
        <a:lstStyle/>
        <a:p>
          <a:endParaRPr lang="en-US" sz="1600" b="1" i="1"/>
        </a:p>
      </dgm:t>
    </dgm:pt>
    <dgm:pt modelId="{970AB888-53A0-403E-9EBD-B1DBFF5B39C2}" type="sibTrans" cxnId="{6F862CA1-8F40-41E6-97B5-710D7BE41907}">
      <dgm:prSet/>
      <dgm:spPr/>
      <dgm:t>
        <a:bodyPr/>
        <a:lstStyle/>
        <a:p>
          <a:endParaRPr lang="en-US" sz="1600" b="1" i="1"/>
        </a:p>
      </dgm:t>
    </dgm:pt>
    <dgm:pt modelId="{F37E8699-254C-45C2-ABE2-8FEBE68416A5}">
      <dgm:prSet phldrT="[Text]" custT="1"/>
      <dgm:spPr/>
      <dgm:t>
        <a:bodyPr/>
        <a:lstStyle/>
        <a:p>
          <a:r>
            <a:rPr lang="en-US" sz="2400" b="1" i="1" dirty="0">
              <a:hlinkClick xmlns:r="http://schemas.openxmlformats.org/officeDocument/2006/relationships" r:id="" action="ppaction://noaction"/>
            </a:rPr>
            <a:t>Critical</a:t>
          </a:r>
          <a:endParaRPr lang="en-US" sz="2400" b="1" i="1" dirty="0"/>
        </a:p>
      </dgm:t>
    </dgm:pt>
    <dgm:pt modelId="{862DFEDC-5994-49AF-BF33-0C46E8B52148}" type="parTrans" cxnId="{C2A46416-6EF0-4E62-AE37-692578C8D9DC}">
      <dgm:prSet/>
      <dgm:spPr/>
      <dgm:t>
        <a:bodyPr/>
        <a:lstStyle/>
        <a:p>
          <a:endParaRPr lang="en-US" sz="1600" b="1" i="1"/>
        </a:p>
      </dgm:t>
    </dgm:pt>
    <dgm:pt modelId="{B196B3E9-0628-402E-AD35-0C6FD5CE7F6C}" type="sibTrans" cxnId="{C2A46416-6EF0-4E62-AE37-692578C8D9DC}">
      <dgm:prSet/>
      <dgm:spPr/>
      <dgm:t>
        <a:bodyPr/>
        <a:lstStyle/>
        <a:p>
          <a:endParaRPr lang="en-US" sz="1600" b="1" i="1"/>
        </a:p>
      </dgm:t>
    </dgm:pt>
    <dgm:pt modelId="{4164DDF2-47EA-403E-ADBC-A477892EFAC6}">
      <dgm:prSet phldrT="[Text]" custT="1"/>
      <dgm:spPr/>
      <dgm:t>
        <a:bodyPr/>
        <a:lstStyle/>
        <a:p>
          <a:r>
            <a:rPr lang="en-US" sz="2400" b="1" i="1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Creativ</a:t>
          </a:r>
          <a:r>
            <a:rPr lang="en-US" sz="2400" b="1" i="1" dirty="0">
              <a:hlinkClick xmlns:r="http://schemas.openxmlformats.org/officeDocument/2006/relationships" r:id="" action="ppaction://noaction"/>
            </a:rPr>
            <a:t>e</a:t>
          </a:r>
          <a:endParaRPr lang="en-US" sz="2400" b="1" i="1" dirty="0"/>
        </a:p>
      </dgm:t>
    </dgm:pt>
    <dgm:pt modelId="{D30565BA-58A0-4AB8-9C56-825395CD6D52}" type="parTrans" cxnId="{7F27E0A3-9141-4FA4-8D30-3E71D3A85CCE}">
      <dgm:prSet/>
      <dgm:spPr/>
      <dgm:t>
        <a:bodyPr/>
        <a:lstStyle/>
        <a:p>
          <a:endParaRPr lang="en-US" sz="1600" b="1" i="1"/>
        </a:p>
      </dgm:t>
    </dgm:pt>
    <dgm:pt modelId="{7F9D989B-F419-43D3-80AE-3E63F18449EB}" type="sibTrans" cxnId="{7F27E0A3-9141-4FA4-8D30-3E71D3A85CCE}">
      <dgm:prSet/>
      <dgm:spPr/>
      <dgm:t>
        <a:bodyPr/>
        <a:lstStyle/>
        <a:p>
          <a:endParaRPr lang="en-US" sz="1600" b="1" i="1"/>
        </a:p>
      </dgm:t>
    </dgm:pt>
    <dgm:pt modelId="{FC75B97B-35BC-4354-90F5-6433DB63327D}">
      <dgm:prSet custT="1"/>
      <dgm:spPr/>
      <dgm:t>
        <a:bodyPr/>
        <a:lstStyle/>
        <a:p>
          <a:r>
            <a:rPr lang="en-US" sz="2400" b="1" i="1" dirty="0">
              <a:hlinkClick xmlns:r="http://schemas.openxmlformats.org/officeDocument/2006/relationships" r:id="rId2" action="ppaction://hlinksldjump"/>
            </a:rPr>
            <a:t>Basic</a:t>
          </a:r>
          <a:endParaRPr lang="en-US" sz="2400" b="1" i="1" dirty="0"/>
        </a:p>
      </dgm:t>
    </dgm:pt>
    <dgm:pt modelId="{E88AFADA-CF0B-4D24-80A0-115BCCC3916D}" type="parTrans" cxnId="{7598D00F-95EA-426F-9A30-7715D1426A03}">
      <dgm:prSet/>
      <dgm:spPr/>
      <dgm:t>
        <a:bodyPr/>
        <a:lstStyle/>
        <a:p>
          <a:endParaRPr lang="en-US" sz="1600" b="1" i="1"/>
        </a:p>
      </dgm:t>
    </dgm:pt>
    <dgm:pt modelId="{8BC70170-A0FB-43F0-BC0C-418ADAA10AB3}" type="sibTrans" cxnId="{7598D00F-95EA-426F-9A30-7715D1426A03}">
      <dgm:prSet/>
      <dgm:spPr/>
      <dgm:t>
        <a:bodyPr/>
        <a:lstStyle/>
        <a:p>
          <a:endParaRPr lang="en-US" sz="1600" b="1" i="1"/>
        </a:p>
      </dgm:t>
    </dgm:pt>
    <dgm:pt modelId="{1D41ABA3-D857-4C89-87A7-B47104475C8F}" type="pres">
      <dgm:prSet presAssocID="{6F331572-21EC-4614-BCAF-DAC25623EA74}" presName="arrowDiagram" presStyleCnt="0">
        <dgm:presLayoutVars>
          <dgm:chMax val="5"/>
          <dgm:dir/>
          <dgm:resizeHandles val="exact"/>
        </dgm:presLayoutVars>
      </dgm:prSet>
      <dgm:spPr/>
    </dgm:pt>
    <dgm:pt modelId="{CEB97BF6-E127-4920-BC91-577897870033}" type="pres">
      <dgm:prSet presAssocID="{6F331572-21EC-4614-BCAF-DAC25623EA74}" presName="arrow" presStyleLbl="bgShp" presStyleIdx="0" presStyleCnt="1" custScaleX="81395" custScaleY="223258"/>
      <dgm:spPr>
        <a:solidFill>
          <a:schemeClr val="tx2">
            <a:lumMod val="50000"/>
          </a:schemeClr>
        </a:solidFill>
      </dgm:spPr>
    </dgm:pt>
    <dgm:pt modelId="{D8391468-82B5-4902-8486-311C80DBB361}" type="pres">
      <dgm:prSet presAssocID="{6F331572-21EC-4614-BCAF-DAC25623EA74}" presName="arrowDiagram4" presStyleCnt="0"/>
      <dgm:spPr/>
    </dgm:pt>
    <dgm:pt modelId="{D258B282-C8DD-4901-B19B-7019F7B813B6}" type="pres">
      <dgm:prSet presAssocID="{55A68B1E-6FC1-47DD-909F-D761EE7FD401}" presName="bullet4a" presStyleLbl="node1" presStyleIdx="0" presStyleCnt="4" custLinFactX="151284" custLinFactY="300000" custLinFactNeighborX="200000" custLinFactNeighborY="386222"/>
      <dgm:spPr/>
    </dgm:pt>
    <dgm:pt modelId="{62792A7B-6BA4-499E-930D-32F215C8E3E6}" type="pres">
      <dgm:prSet presAssocID="{55A68B1E-6FC1-47DD-909F-D761EE7FD401}" presName="textBox4a" presStyleLbl="revTx" presStyleIdx="0" presStyleCnt="4" custScaleX="294718" custLinFactX="52774" custLinFactNeighborX="100000" custLinFactNeighborY="92008">
        <dgm:presLayoutVars>
          <dgm:bulletEnabled val="1"/>
        </dgm:presLayoutVars>
      </dgm:prSet>
      <dgm:spPr/>
    </dgm:pt>
    <dgm:pt modelId="{42210264-0979-49A9-B1FB-87AAE6859370}" type="pres">
      <dgm:prSet presAssocID="{FC75B97B-35BC-4354-90F5-6433DB63327D}" presName="bullet4b" presStyleLbl="node1" presStyleIdx="1" presStyleCnt="4" custLinFactY="100000" custLinFactNeighborY="150394"/>
      <dgm:spPr/>
    </dgm:pt>
    <dgm:pt modelId="{D66936AD-D881-4FAB-91C4-D85794168098}" type="pres">
      <dgm:prSet presAssocID="{FC75B97B-35BC-4354-90F5-6433DB63327D}" presName="textBox4b" presStyleLbl="revTx" presStyleIdx="1" presStyleCnt="4" custScaleX="139020" custScaleY="46559" custLinFactNeighborX="40164" custLinFactNeighborY="-937">
        <dgm:presLayoutVars>
          <dgm:bulletEnabled val="1"/>
        </dgm:presLayoutVars>
      </dgm:prSet>
      <dgm:spPr/>
    </dgm:pt>
    <dgm:pt modelId="{BFBDF829-F571-4D21-B827-2F4969A7AB37}" type="pres">
      <dgm:prSet presAssocID="{F37E8699-254C-45C2-ABE2-8FEBE68416A5}" presName="bullet4c" presStyleLbl="node1" presStyleIdx="2" presStyleCnt="4" custLinFactX="-94635" custLinFactNeighborX="-100000" custLinFactNeighborY="15537"/>
      <dgm:spPr/>
    </dgm:pt>
    <dgm:pt modelId="{9877B479-2973-4D9C-98F3-9E80A1C8C4C4}" type="pres">
      <dgm:prSet presAssocID="{F37E8699-254C-45C2-ABE2-8FEBE68416A5}" presName="textBox4c" presStyleLbl="revTx" presStyleIdx="2" presStyleCnt="4" custAng="10800000" custFlipVert="1" custScaleX="292895" custScaleY="23177" custLinFactNeighborX="57131" custLinFactNeighborY="-48652">
        <dgm:presLayoutVars>
          <dgm:bulletEnabled val="1"/>
        </dgm:presLayoutVars>
      </dgm:prSet>
      <dgm:spPr/>
    </dgm:pt>
    <dgm:pt modelId="{66C95C78-9DF6-4B75-ABA4-E9DCA751A7A9}" type="pres">
      <dgm:prSet presAssocID="{4164DDF2-47EA-403E-ADBC-A477892EFAC6}" presName="bullet4d" presStyleLbl="node1" presStyleIdx="3" presStyleCnt="4" custLinFactX="-77365" custLinFactY="-100000" custLinFactNeighborX="-100000" custLinFactNeighborY="-106990"/>
      <dgm:spPr/>
    </dgm:pt>
    <dgm:pt modelId="{72B9975C-50F6-4724-889D-5C028E8E755B}" type="pres">
      <dgm:prSet presAssocID="{4164DDF2-47EA-403E-ADBC-A477892EFAC6}" presName="textBox4d" presStyleLbl="revTx" presStyleIdx="3" presStyleCnt="4" custScaleX="237637" custScaleY="22297" custLinFactNeighborX="7135" custLinFactNeighborY="-75545">
        <dgm:presLayoutVars>
          <dgm:bulletEnabled val="1"/>
        </dgm:presLayoutVars>
      </dgm:prSet>
      <dgm:spPr/>
    </dgm:pt>
  </dgm:ptLst>
  <dgm:cxnLst>
    <dgm:cxn modelId="{7598D00F-95EA-426F-9A30-7715D1426A03}" srcId="{6F331572-21EC-4614-BCAF-DAC25623EA74}" destId="{FC75B97B-35BC-4354-90F5-6433DB63327D}" srcOrd="1" destOrd="0" parTransId="{E88AFADA-CF0B-4D24-80A0-115BCCC3916D}" sibTransId="{8BC70170-A0FB-43F0-BC0C-418ADAA10AB3}"/>
    <dgm:cxn modelId="{C2A46416-6EF0-4E62-AE37-692578C8D9DC}" srcId="{6F331572-21EC-4614-BCAF-DAC25623EA74}" destId="{F37E8699-254C-45C2-ABE2-8FEBE68416A5}" srcOrd="2" destOrd="0" parTransId="{862DFEDC-5994-49AF-BF33-0C46E8B52148}" sibTransId="{B196B3E9-0628-402E-AD35-0C6FD5CE7F6C}"/>
    <dgm:cxn modelId="{0CCE571C-67BC-454C-9408-D0EF4119A1FF}" type="presOf" srcId="{55A68B1E-6FC1-47DD-909F-D761EE7FD401}" destId="{62792A7B-6BA4-499E-930D-32F215C8E3E6}" srcOrd="0" destOrd="0" presId="urn:microsoft.com/office/officeart/2005/8/layout/arrow2"/>
    <dgm:cxn modelId="{F9B4C534-0DAA-4A1E-8E0E-757801D2C72F}" type="presOf" srcId="{6F331572-21EC-4614-BCAF-DAC25623EA74}" destId="{1D41ABA3-D857-4C89-87A7-B47104475C8F}" srcOrd="0" destOrd="0" presId="urn:microsoft.com/office/officeart/2005/8/layout/arrow2"/>
    <dgm:cxn modelId="{62DC2C5B-D1BE-4270-B1A9-88AF10FD1DBC}" type="presOf" srcId="{F37E8699-254C-45C2-ABE2-8FEBE68416A5}" destId="{9877B479-2973-4D9C-98F3-9E80A1C8C4C4}" srcOrd="0" destOrd="0" presId="urn:microsoft.com/office/officeart/2005/8/layout/arrow2"/>
    <dgm:cxn modelId="{48DADB48-27CF-4EDB-872B-D57ACD9CEAAE}" type="presOf" srcId="{FC75B97B-35BC-4354-90F5-6433DB63327D}" destId="{D66936AD-D881-4FAB-91C4-D85794168098}" srcOrd="0" destOrd="0" presId="urn:microsoft.com/office/officeart/2005/8/layout/arrow2"/>
    <dgm:cxn modelId="{6F862CA1-8F40-41E6-97B5-710D7BE41907}" srcId="{6F331572-21EC-4614-BCAF-DAC25623EA74}" destId="{55A68B1E-6FC1-47DD-909F-D761EE7FD401}" srcOrd="0" destOrd="0" parTransId="{F8EA8E76-6A9F-46F7-94F6-D77BB35BD543}" sibTransId="{970AB888-53A0-403E-9EBD-B1DBFF5B39C2}"/>
    <dgm:cxn modelId="{7F27E0A3-9141-4FA4-8D30-3E71D3A85CCE}" srcId="{6F331572-21EC-4614-BCAF-DAC25623EA74}" destId="{4164DDF2-47EA-403E-ADBC-A477892EFAC6}" srcOrd="3" destOrd="0" parTransId="{D30565BA-58A0-4AB8-9C56-825395CD6D52}" sibTransId="{7F9D989B-F419-43D3-80AE-3E63F18449EB}"/>
    <dgm:cxn modelId="{3CE628CB-3E3F-4A70-92FD-8540C0AC16A5}" type="presOf" srcId="{4164DDF2-47EA-403E-ADBC-A477892EFAC6}" destId="{72B9975C-50F6-4724-889D-5C028E8E755B}" srcOrd="0" destOrd="0" presId="urn:microsoft.com/office/officeart/2005/8/layout/arrow2"/>
    <dgm:cxn modelId="{C3655050-D35D-4D65-9B83-662EE1B08368}" type="presParOf" srcId="{1D41ABA3-D857-4C89-87A7-B47104475C8F}" destId="{CEB97BF6-E127-4920-BC91-577897870033}" srcOrd="0" destOrd="0" presId="urn:microsoft.com/office/officeart/2005/8/layout/arrow2"/>
    <dgm:cxn modelId="{4948DDAB-C250-4EDC-B42F-5D1D1A82A3C1}" type="presParOf" srcId="{1D41ABA3-D857-4C89-87A7-B47104475C8F}" destId="{D8391468-82B5-4902-8486-311C80DBB361}" srcOrd="1" destOrd="0" presId="urn:microsoft.com/office/officeart/2005/8/layout/arrow2"/>
    <dgm:cxn modelId="{B0BF3308-B636-438A-A5AA-E0E204C4E05A}" type="presParOf" srcId="{D8391468-82B5-4902-8486-311C80DBB361}" destId="{D258B282-C8DD-4901-B19B-7019F7B813B6}" srcOrd="0" destOrd="0" presId="urn:microsoft.com/office/officeart/2005/8/layout/arrow2"/>
    <dgm:cxn modelId="{EC4A079E-FC86-4449-A9D0-AF3C89C7BF06}" type="presParOf" srcId="{D8391468-82B5-4902-8486-311C80DBB361}" destId="{62792A7B-6BA4-499E-930D-32F215C8E3E6}" srcOrd="1" destOrd="0" presId="urn:microsoft.com/office/officeart/2005/8/layout/arrow2"/>
    <dgm:cxn modelId="{161F1CBA-392D-49DB-BB42-819574B14E5A}" type="presParOf" srcId="{D8391468-82B5-4902-8486-311C80DBB361}" destId="{42210264-0979-49A9-B1FB-87AAE6859370}" srcOrd="2" destOrd="0" presId="urn:microsoft.com/office/officeart/2005/8/layout/arrow2"/>
    <dgm:cxn modelId="{64843ED2-BD0B-4A69-A12F-641F41EFFC0F}" type="presParOf" srcId="{D8391468-82B5-4902-8486-311C80DBB361}" destId="{D66936AD-D881-4FAB-91C4-D85794168098}" srcOrd="3" destOrd="0" presId="urn:microsoft.com/office/officeart/2005/8/layout/arrow2"/>
    <dgm:cxn modelId="{8692CD9B-E61E-4B91-8755-C845BB34B533}" type="presParOf" srcId="{D8391468-82B5-4902-8486-311C80DBB361}" destId="{BFBDF829-F571-4D21-B827-2F4969A7AB37}" srcOrd="4" destOrd="0" presId="urn:microsoft.com/office/officeart/2005/8/layout/arrow2"/>
    <dgm:cxn modelId="{60C65291-9405-42FA-A518-C05356495544}" type="presParOf" srcId="{D8391468-82B5-4902-8486-311C80DBB361}" destId="{9877B479-2973-4D9C-98F3-9E80A1C8C4C4}" srcOrd="5" destOrd="0" presId="urn:microsoft.com/office/officeart/2005/8/layout/arrow2"/>
    <dgm:cxn modelId="{C10B6DFE-A792-4D84-93D7-BE09C34A58AE}" type="presParOf" srcId="{D8391468-82B5-4902-8486-311C80DBB361}" destId="{66C95C78-9DF6-4B75-ABA4-E9DCA751A7A9}" srcOrd="6" destOrd="0" presId="urn:microsoft.com/office/officeart/2005/8/layout/arrow2"/>
    <dgm:cxn modelId="{FCA7AF8F-EF01-4563-A514-95D598C90B6F}" type="presParOf" srcId="{D8391468-82B5-4902-8486-311C80DBB361}" destId="{72B9975C-50F6-4724-889D-5C028E8E755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DEAC-97A0-4F6D-9178-6D63EB8A5E5F}">
      <dsp:nvSpPr>
        <dsp:cNvPr id="0" name=""/>
        <dsp:cNvSpPr/>
      </dsp:nvSpPr>
      <dsp:spPr>
        <a:xfrm>
          <a:off x="0" y="1384294"/>
          <a:ext cx="1757375" cy="17573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B37920-E0F9-4895-B65E-026A82CD29F2}">
      <dsp:nvSpPr>
        <dsp:cNvPr id="0" name=""/>
        <dsp:cNvSpPr/>
      </dsp:nvSpPr>
      <dsp:spPr>
        <a:xfrm>
          <a:off x="878687" y="1384294"/>
          <a:ext cx="2050271" cy="175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Pemahaman</a:t>
          </a:r>
          <a:endParaRPr lang="en-US" sz="2000" b="1" kern="1200" dirty="0"/>
        </a:p>
      </dsp:txBody>
      <dsp:txXfrm>
        <a:off x="878687" y="1384294"/>
        <a:ext cx="2050271" cy="373442"/>
      </dsp:txXfrm>
    </dsp:sp>
    <dsp:sp modelId="{7AAE91C1-46AD-4D4C-BDA1-EB0D6C035565}">
      <dsp:nvSpPr>
        <dsp:cNvPr id="0" name=""/>
        <dsp:cNvSpPr/>
      </dsp:nvSpPr>
      <dsp:spPr>
        <a:xfrm>
          <a:off x="230655" y="1757737"/>
          <a:ext cx="1296064" cy="129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8A3BE8-7184-494E-BD7F-FA3261F12C1A}">
      <dsp:nvSpPr>
        <dsp:cNvPr id="0" name=""/>
        <dsp:cNvSpPr/>
      </dsp:nvSpPr>
      <dsp:spPr>
        <a:xfrm>
          <a:off x="878687" y="1757737"/>
          <a:ext cx="2050271" cy="129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Perencanaan</a:t>
          </a:r>
          <a:endParaRPr lang="en-US" sz="2000" b="1" kern="1200" dirty="0"/>
        </a:p>
      </dsp:txBody>
      <dsp:txXfrm>
        <a:off x="878687" y="1757737"/>
        <a:ext cx="2050271" cy="373442"/>
      </dsp:txXfrm>
    </dsp:sp>
    <dsp:sp modelId="{5C5EDF4B-F6CC-4A0C-B1A7-51A4A94C728A}">
      <dsp:nvSpPr>
        <dsp:cNvPr id="0" name=""/>
        <dsp:cNvSpPr/>
      </dsp:nvSpPr>
      <dsp:spPr>
        <a:xfrm>
          <a:off x="461311" y="2131179"/>
          <a:ext cx="834753" cy="8347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19EBF7-610E-427D-B56D-A4447D989ED8}">
      <dsp:nvSpPr>
        <dsp:cNvPr id="0" name=""/>
        <dsp:cNvSpPr/>
      </dsp:nvSpPr>
      <dsp:spPr>
        <a:xfrm>
          <a:off x="878687" y="2131179"/>
          <a:ext cx="2050271" cy="834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Pelaksanaan</a:t>
          </a:r>
          <a:endParaRPr lang="en-US" sz="2000" b="1" kern="1200" dirty="0"/>
        </a:p>
      </dsp:txBody>
      <dsp:txXfrm>
        <a:off x="878687" y="2131179"/>
        <a:ext cx="2050271" cy="373442"/>
      </dsp:txXfrm>
    </dsp:sp>
    <dsp:sp modelId="{58B0C37D-CCD7-4558-8BA2-5F78BC5F4A48}">
      <dsp:nvSpPr>
        <dsp:cNvPr id="0" name=""/>
        <dsp:cNvSpPr/>
      </dsp:nvSpPr>
      <dsp:spPr>
        <a:xfrm>
          <a:off x="691966" y="2504621"/>
          <a:ext cx="373442" cy="3734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B89D1A-26C9-4BC1-AB08-7610D3324F1B}">
      <dsp:nvSpPr>
        <dsp:cNvPr id="0" name=""/>
        <dsp:cNvSpPr/>
      </dsp:nvSpPr>
      <dsp:spPr>
        <a:xfrm>
          <a:off x="878687" y="2504621"/>
          <a:ext cx="2050271" cy="373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Pemeriksaan</a:t>
          </a:r>
          <a:endParaRPr lang="en-US" sz="2000" b="1" kern="1200" dirty="0"/>
        </a:p>
      </dsp:txBody>
      <dsp:txXfrm>
        <a:off x="878687" y="2504621"/>
        <a:ext cx="2050271" cy="373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97BF6-E127-4920-BC91-577897870033}">
      <dsp:nvSpPr>
        <dsp:cNvPr id="0" name=""/>
        <dsp:cNvSpPr/>
      </dsp:nvSpPr>
      <dsp:spPr>
        <a:xfrm>
          <a:off x="277312" y="158657"/>
          <a:ext cx="2856927" cy="4897658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8B282-C8DD-4901-B19B-7019F7B813B6}">
      <dsp:nvSpPr>
        <dsp:cNvPr id="0" name=""/>
        <dsp:cNvSpPr/>
      </dsp:nvSpPr>
      <dsp:spPr>
        <a:xfrm>
          <a:off x="580117" y="3695857"/>
          <a:ext cx="80728" cy="8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2A7B-6BA4-499E-930D-32F215C8E3E6}">
      <dsp:nvSpPr>
        <dsp:cNvPr id="0" name=""/>
        <dsp:cNvSpPr/>
      </dsp:nvSpPr>
      <dsp:spPr>
        <a:xfrm>
          <a:off x="669496" y="3662620"/>
          <a:ext cx="1768903" cy="52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77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hlinkClick xmlns:r="http://schemas.openxmlformats.org/officeDocument/2006/relationships" r:id="" action="ppaction://hlinksldjump"/>
            </a:rPr>
            <a:t>Recall</a:t>
          </a:r>
          <a:endParaRPr lang="en-US" sz="2400" b="1" i="1" kern="1200" dirty="0"/>
        </a:p>
      </dsp:txBody>
      <dsp:txXfrm>
        <a:off x="669496" y="3662620"/>
        <a:ext cx="1768903" cy="522105"/>
      </dsp:txXfrm>
    </dsp:sp>
    <dsp:sp modelId="{42210264-0979-49A9-B1FB-87AAE6859370}">
      <dsp:nvSpPr>
        <dsp:cNvPr id="0" name=""/>
        <dsp:cNvSpPr/>
      </dsp:nvSpPr>
      <dsp:spPr>
        <a:xfrm>
          <a:off x="866897" y="2983166"/>
          <a:ext cx="140398" cy="140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6AD-D881-4FAB-91C4-D85794168098}">
      <dsp:nvSpPr>
        <dsp:cNvPr id="0" name=""/>
        <dsp:cNvSpPr/>
      </dsp:nvSpPr>
      <dsp:spPr>
        <a:xfrm>
          <a:off x="1089335" y="2960304"/>
          <a:ext cx="1024702" cy="46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hlinkClick xmlns:r="http://schemas.openxmlformats.org/officeDocument/2006/relationships" r:id="" action="ppaction://hlinksldjump"/>
            </a:rPr>
            <a:t>Basic</a:t>
          </a:r>
          <a:endParaRPr lang="en-US" sz="2400" b="1" i="1" kern="1200" dirty="0"/>
        </a:p>
      </dsp:txBody>
      <dsp:txXfrm>
        <a:off x="1089335" y="2960304"/>
        <a:ext cx="1024702" cy="466768"/>
      </dsp:txXfrm>
    </dsp:sp>
    <dsp:sp modelId="{BFBDF829-F571-4D21-B827-2F4969A7AB37}">
      <dsp:nvSpPr>
        <dsp:cNvPr id="0" name=""/>
        <dsp:cNvSpPr/>
      </dsp:nvSpPr>
      <dsp:spPr>
        <a:xfrm>
          <a:off x="1233137" y="2284517"/>
          <a:ext cx="186027" cy="186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7B479-2973-4D9C-98F3-9E80A1C8C4C4}">
      <dsp:nvSpPr>
        <dsp:cNvPr id="0" name=""/>
        <dsp:cNvSpPr/>
      </dsp:nvSpPr>
      <dsp:spPr>
        <a:xfrm rot="10800000" flipV="1">
          <a:off x="1351053" y="2209795"/>
          <a:ext cx="2158900" cy="31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7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hlinkClick xmlns:r="http://schemas.openxmlformats.org/officeDocument/2006/relationships" r:id="" action="ppaction://noaction"/>
            </a:rPr>
            <a:t>Critical</a:t>
          </a:r>
          <a:endParaRPr lang="en-US" sz="2400" b="1" i="1" kern="1200" dirty="0"/>
        </a:p>
      </dsp:txBody>
      <dsp:txXfrm rot="-10800000">
        <a:off x="1351053" y="2209795"/>
        <a:ext cx="2158900" cy="314215"/>
      </dsp:txXfrm>
    </dsp:sp>
    <dsp:sp modelId="{66C95C78-9DF6-4B75-ABA4-E9DCA751A7A9}">
      <dsp:nvSpPr>
        <dsp:cNvPr id="0" name=""/>
        <dsp:cNvSpPr/>
      </dsp:nvSpPr>
      <dsp:spPr>
        <a:xfrm>
          <a:off x="1946456" y="1491013"/>
          <a:ext cx="249206" cy="249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9975C-50F6-4724-889D-5C028E8E755B}">
      <dsp:nvSpPr>
        <dsp:cNvPr id="0" name=""/>
        <dsp:cNvSpPr/>
      </dsp:nvSpPr>
      <dsp:spPr>
        <a:xfrm>
          <a:off x="2005811" y="1554298"/>
          <a:ext cx="1751599" cy="35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4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Creativ</a:t>
          </a:r>
          <a:r>
            <a:rPr lang="en-US" sz="2400" b="1" i="1" kern="1200" dirty="0">
              <a:hlinkClick xmlns:r="http://schemas.openxmlformats.org/officeDocument/2006/relationships" r:id="" action="ppaction://noaction"/>
            </a:rPr>
            <a:t>e</a:t>
          </a:r>
          <a:endParaRPr lang="en-US" sz="2400" b="1" i="1" kern="1200" dirty="0"/>
        </a:p>
      </dsp:txBody>
      <dsp:txXfrm>
        <a:off x="2005811" y="1554298"/>
        <a:ext cx="1751599" cy="350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AE28-C291-47C0-BDA8-4D94A9422280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0EC4-1E82-47DC-8D84-A67B5A6BB7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01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A185-B8CE-1FAE-7351-91611A50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D5F79-3633-DC1B-3508-DF07BD1C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1124-32A8-6896-F20C-1342B48E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C654-CFA9-B939-8037-EA3DDE85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3AD5-1CA3-0D78-5256-209BE731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26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5A29-3092-8E00-7777-92E93EEB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EF436-1D7F-246C-E557-FD0F095F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B6CA3-DD1D-0782-4A03-64E13914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7D530-E36F-F019-FF87-77CF84ED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323B-2975-15E6-293D-C34002AF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79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5577B-9BBA-EFD2-8121-8E2DE8472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D35C0-AF7C-777D-DEC8-968C912A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9333-6946-9C94-F14F-0F258D0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88D2B-2D48-DB1D-683C-144E90DC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8B2E-B60A-3C77-B6AC-925AB8E9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02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73CA-64C4-2D0D-89FC-0227F120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F9EE-2314-DECE-B8E3-FB7CE72E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C049-6793-86F4-FC2B-30BDBD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DD1F-F4BF-4DD3-8EF8-AE687C3D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1C92A-2155-8A4E-7413-367C2417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4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34A0-52E2-16DA-900E-57878313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6E913-A1CA-3E7E-DA3D-3A7709BE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13FB-32CF-56B6-EC52-CD7803F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EE4CC-C614-2339-DC26-DCF0EFC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A810-88C6-C08A-D452-F74BBCA5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537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F875-7256-1F87-91E2-D07D3AFC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3FA8-7789-4798-9C46-50A8EB1D5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038FD-CB52-BD48-CB89-9008CD7E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1EFA6-9C8B-4D62-5155-04EBBD00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5036A-C297-CFD3-BCA6-621471DA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6D992-EF71-8364-9CA0-1C2D851F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974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1D45-18E3-63CF-12E4-07336551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BE7B-489F-E2F2-150C-60F58522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6A29A-1D83-E5B0-08DC-B64F2184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41EE7-2D2D-AD8C-E4D2-CAF2005C9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36801-E73E-6A95-A603-5EE713569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69837-4E1E-61AB-CD9D-D05967F1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A703-5C6B-C12B-C3F8-922173AC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D5500-EE3E-A443-7A59-55F0DD0E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95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B789-D358-B4A2-A505-102FA9EA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68B18-DEDC-5FA3-A5CA-8DAD1101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C033D-06F3-D4DB-A4DE-C9E049F0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23503-2440-7A10-26A6-82BF8AF3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90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C1809-AE0A-77EA-0D65-F7000725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FA0EE-B1D7-9E9A-2775-1BE36640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909FF-23A4-0E5F-BAFE-7D42E453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83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F36A-476F-0AC7-504E-502D06C3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3298-94D7-0F35-372E-FE083412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A1F3-08FB-01A2-8B84-08A952DA5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1E53-1E38-8B35-02FF-C70988A7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0BA4E-B5BF-A0E9-87B1-F9D42FD2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3C312-9AAC-EAA5-CF1F-4A5C9E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923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2710-4CE8-76E3-79F7-977BF4C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AA7B2-34FE-F1E8-8130-D80B12DB6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609B3-15F3-7991-721D-AB3504FA7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2C95E-1FAB-267C-7DF3-09F0EDFE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51B53-B36B-DA96-277F-A426C592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3EB8D-D076-A61A-E747-96CB2A33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469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EB7D7-2B68-427E-5D54-D9BAF8E2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704E5-A084-FA83-4C80-B596AC90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C398-BC32-02FE-B93F-7F6F06770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521A9-1B50-45C0-B385-6CF9947B2092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8CE02-BDFE-74FA-9042-86A30C1CE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5DF0-13BD-E38F-0878-414209347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DFEE6D-05D4-48C7-AC04-D882F0F041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2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hesecondprinciple.com/wp-content/uploads/2013/11/changes-from-pp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slide" Target="slide2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41.%20MAT%20SMP-MTs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49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290B-A3AE-4795-7687-1F21C06E8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METODE PEMBELAJARAN BAHASA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A0720-304D-DA07-6842-E4D8C8EA9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MEMBACA DAN MENYIMAK</a:t>
            </a:r>
            <a:endParaRPr lang="en-ID" b="1"/>
          </a:p>
        </p:txBody>
      </p:sp>
    </p:spTree>
    <p:extLst>
      <p:ext uri="{BB962C8B-B14F-4D97-AF65-F5344CB8AC3E}">
        <p14:creationId xmlns:p14="http://schemas.microsoft.com/office/powerpoint/2010/main" val="71935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EAEE-6E06-4788-9B85-0227C9CA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 KEGIATAN </a:t>
            </a:r>
            <a:r>
              <a:rPr lang="en-US"/>
              <a:t>PEMBELAJARAN UNTUK MENGEMBANGKAN KETERAMPILAN BERPIKIR TINGKAT TINGGI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9EB6-612A-4D48-A5CA-49219C3C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–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sebab</a:t>
            </a:r>
            <a:r>
              <a:rPr lang="en-ID" dirty="0"/>
              <a:t>–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/ </a:t>
            </a:r>
            <a:r>
              <a:rPr lang="en-ID" dirty="0" err="1"/>
              <a:t>ibroh</a:t>
            </a:r>
            <a:r>
              <a:rPr lang="en-ID" dirty="0"/>
              <a:t> – </a:t>
            </a:r>
            <a:r>
              <a:rPr lang="en-ID" dirty="0" err="1"/>
              <a:t>membuat</a:t>
            </a:r>
            <a:r>
              <a:rPr lang="en-ID" dirty="0"/>
              <a:t> poster/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himbauan</a:t>
            </a:r>
            <a:r>
              <a:rPr lang="en-ID" dirty="0"/>
              <a:t>  </a:t>
            </a:r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–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sebab</a:t>
            </a:r>
            <a:r>
              <a:rPr lang="en-ID" dirty="0"/>
              <a:t> –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– </a:t>
            </a:r>
            <a:r>
              <a:rPr lang="en-ID" dirty="0" err="1"/>
              <a:t>presentasi</a:t>
            </a:r>
            <a:r>
              <a:rPr lang="en-ID" dirty="0"/>
              <a:t> – </a:t>
            </a:r>
            <a:r>
              <a:rPr lang="en-ID" dirty="0" err="1"/>
              <a:t>menyimpulkan</a:t>
            </a:r>
            <a:r>
              <a:rPr lang="en-ID" dirty="0"/>
              <a:t> – </a:t>
            </a:r>
            <a:r>
              <a:rPr lang="en-ID" dirty="0" err="1"/>
              <a:t>refleksi</a:t>
            </a:r>
            <a:r>
              <a:rPr lang="en-ID" dirty="0"/>
              <a:t> (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/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)</a:t>
            </a:r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dan </a:t>
            </a:r>
            <a:r>
              <a:rPr lang="en-ID" dirty="0" err="1"/>
              <a:t>pendapat</a:t>
            </a:r>
            <a:r>
              <a:rPr lang="en-ID" dirty="0"/>
              <a:t>–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ketepatan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–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komentar</a:t>
            </a:r>
            <a:r>
              <a:rPr lang="en-ID" dirty="0"/>
              <a:t> </a:t>
            </a:r>
            <a:r>
              <a:rPr lang="en-ID" dirty="0" err="1"/>
              <a:t>setuju</a:t>
            </a:r>
            <a:r>
              <a:rPr lang="en-ID" dirty="0"/>
              <a:t>/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setuju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(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/ </a:t>
            </a:r>
            <a:r>
              <a:rPr lang="en-ID" dirty="0" err="1"/>
              <a:t>teori</a:t>
            </a:r>
            <a:r>
              <a:rPr lang="en-ID" dirty="0"/>
              <a:t> yang salah) –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–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--- </a:t>
            </a:r>
            <a:r>
              <a:rPr lang="en-ID" dirty="0" err="1"/>
              <a:t>memperbaiki</a:t>
            </a:r>
            <a:endParaRPr lang="en-ID" dirty="0"/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--- </a:t>
            </a:r>
            <a:r>
              <a:rPr lang="en-ID" dirty="0" err="1"/>
              <a:t>membandingkan</a:t>
            </a:r>
            <a:r>
              <a:rPr lang="en-ID" dirty="0"/>
              <a:t>/ </a:t>
            </a:r>
            <a:r>
              <a:rPr lang="en-ID" dirty="0" err="1"/>
              <a:t>menganalisis</a:t>
            </a:r>
            <a:r>
              <a:rPr lang="en-ID" dirty="0"/>
              <a:t>/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antarbagian</a:t>
            </a:r>
            <a:r>
              <a:rPr lang="en-ID" dirty="0"/>
              <a:t>– </a:t>
            </a:r>
            <a:r>
              <a:rPr lang="en-ID" dirty="0" err="1"/>
              <a:t>membuat</a:t>
            </a:r>
            <a:r>
              <a:rPr lang="en-ID" dirty="0"/>
              <a:t> diagram Ven/ peta </a:t>
            </a:r>
            <a:r>
              <a:rPr lang="en-ID" dirty="0" err="1"/>
              <a:t>konsep</a:t>
            </a:r>
            <a:r>
              <a:rPr lang="en-ID" dirty="0"/>
              <a:t>/ </a:t>
            </a:r>
            <a:r>
              <a:rPr lang="en-ID" dirty="0" err="1"/>
              <a:t>frayer</a:t>
            </a:r>
            <a:r>
              <a:rPr lang="en-ID" dirty="0"/>
              <a:t>  </a:t>
            </a:r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</a:t>
            </a:r>
            <a:r>
              <a:rPr lang="en-ID" dirty="0" err="1"/>
              <a:t>narasi</a:t>
            </a:r>
            <a:r>
              <a:rPr lang="en-ID" dirty="0"/>
              <a:t> (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/ </a:t>
            </a:r>
            <a:r>
              <a:rPr lang="en-ID" dirty="0" err="1"/>
              <a:t>masyarakat</a:t>
            </a:r>
            <a:r>
              <a:rPr lang="en-ID" dirty="0"/>
              <a:t>) – </a:t>
            </a:r>
            <a:r>
              <a:rPr lang="en-ID" dirty="0" err="1"/>
              <a:t>mempertanyakan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sukses</a:t>
            </a:r>
            <a:r>
              <a:rPr lang="en-ID" dirty="0"/>
              <a:t>/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– </a:t>
            </a:r>
            <a:r>
              <a:rPr lang="en-ID" dirty="0" err="1"/>
              <a:t>menyimpulkan</a:t>
            </a:r>
            <a:r>
              <a:rPr lang="en-ID" dirty="0"/>
              <a:t> dan </a:t>
            </a:r>
            <a:r>
              <a:rPr lang="en-ID" dirty="0" err="1"/>
              <a:t>merefleksi</a:t>
            </a:r>
            <a:endParaRPr lang="en-ID" dirty="0"/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 </a:t>
            </a:r>
            <a:r>
              <a:rPr lang="en-ID" dirty="0" err="1"/>
              <a:t>percakapan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-   da </a:t>
            </a:r>
            <a:r>
              <a:rPr lang="en-ID" dirty="0" err="1"/>
              <a:t>apa</a:t>
            </a:r>
            <a:r>
              <a:rPr lang="en-ID" dirty="0"/>
              <a:t> dg </a:t>
            </a:r>
            <a:r>
              <a:rPr lang="en-ID" dirty="0" err="1"/>
              <a:t>kelg</a:t>
            </a:r>
            <a:r>
              <a:rPr lang="en-ID" dirty="0"/>
              <a:t> </a:t>
            </a:r>
            <a:r>
              <a:rPr lang="en-ID" dirty="0" err="1"/>
              <a:t>Dewi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dihadapi</a:t>
            </a:r>
            <a:r>
              <a:rPr lang="en-ID" dirty="0"/>
              <a:t>. </a:t>
            </a:r>
          </a:p>
          <a:p>
            <a:pPr marL="514350" indent="-514350">
              <a:buAutoNum type="arabicParenR"/>
            </a:pP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di media </a:t>
            </a:r>
            <a:r>
              <a:rPr lang="en-ID" dirty="0" err="1"/>
              <a:t>sosial</a:t>
            </a:r>
            <a:r>
              <a:rPr lang="en-ID" dirty="0"/>
              <a:t> –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/ </a:t>
            </a:r>
            <a:r>
              <a:rPr lang="en-ID" dirty="0" err="1"/>
              <a:t>prinsip</a:t>
            </a:r>
            <a:r>
              <a:rPr lang="en-ID" dirty="0"/>
              <a:t> pada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-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membedah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- </a:t>
            </a:r>
            <a:r>
              <a:rPr lang="en-ID" dirty="0" err="1"/>
              <a:t>mempresentasikan</a:t>
            </a:r>
            <a:r>
              <a:rPr lang="en-ID" dirty="0"/>
              <a:t>/ </a:t>
            </a:r>
            <a:r>
              <a:rPr lang="en-ID" dirty="0" err="1"/>
              <a:t>memajang</a:t>
            </a:r>
            <a:r>
              <a:rPr lang="en-ID" dirty="0"/>
              <a:t> – </a:t>
            </a:r>
            <a:r>
              <a:rPr lang="en-ID" dirty="0" err="1"/>
              <a:t>menyimpulkan</a:t>
            </a:r>
            <a:r>
              <a:rPr lang="en-ID" dirty="0"/>
              <a:t>/ </a:t>
            </a:r>
            <a:r>
              <a:rPr lang="en-ID" dirty="0" err="1"/>
              <a:t>merefleksi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222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AF41-AF08-4B4B-A158-96D54E24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KEGIATAN PEMBELAJARAN BERBASIS LITERASI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F609-0F1A-45F5-97D2-F9087ED8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dirty="0"/>
              <a:t>9) </a:t>
            </a: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</a:t>
            </a:r>
            <a:r>
              <a:rPr lang="en-ID" dirty="0" err="1"/>
              <a:t>tarikh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orang kafir -</a:t>
            </a:r>
            <a:r>
              <a:rPr lang="en-ID" dirty="0" err="1"/>
              <a:t>membaca</a:t>
            </a:r>
            <a:r>
              <a:rPr lang="en-ID" dirty="0"/>
              <a:t> 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 – </a:t>
            </a:r>
            <a:r>
              <a:rPr lang="en-ID" dirty="0" err="1"/>
              <a:t>mendiskusikan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, 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dampaknya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 --- </a:t>
            </a:r>
            <a:r>
              <a:rPr lang="en-ID" dirty="0" err="1"/>
              <a:t>andai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simpulannya</a:t>
            </a:r>
            <a:r>
              <a:rPr lang="en-ID" dirty="0"/>
              <a:t>  dan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.  </a:t>
            </a:r>
          </a:p>
          <a:p>
            <a:pPr marL="0" indent="0">
              <a:buNone/>
            </a:pPr>
            <a:r>
              <a:rPr lang="en-ID" dirty="0"/>
              <a:t>10) </a:t>
            </a: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/ </a:t>
            </a:r>
            <a:r>
              <a:rPr lang="en-ID" dirty="0" err="1"/>
              <a:t>memirsa</a:t>
            </a:r>
            <a:r>
              <a:rPr lang="en-ID" dirty="0"/>
              <a:t>  </a:t>
            </a:r>
            <a:r>
              <a:rPr lang="en-ID" dirty="0" err="1"/>
              <a:t>sejarah</a:t>
            </a:r>
            <a:r>
              <a:rPr lang="en-ID" dirty="0"/>
              <a:t> -– </a:t>
            </a:r>
            <a:r>
              <a:rPr lang="en-ID" dirty="0" err="1"/>
              <a:t>mendiskusikan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, 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dampaknya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 --- </a:t>
            </a:r>
            <a:r>
              <a:rPr lang="en-ID" dirty="0" err="1"/>
              <a:t>andai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 </a:t>
            </a:r>
            <a:r>
              <a:rPr lang="en-ID" dirty="0" err="1"/>
              <a:t>baca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-- </a:t>
            </a:r>
            <a:r>
              <a:rPr lang="en-ID" dirty="0" err="1"/>
              <a:t>andai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 --- 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simpulannya</a:t>
            </a:r>
            <a:r>
              <a:rPr lang="en-ID" dirty="0"/>
              <a:t>  dan  </a:t>
            </a:r>
            <a:r>
              <a:rPr lang="en-ID" dirty="0" err="1"/>
              <a:t>membuat</a:t>
            </a:r>
            <a:r>
              <a:rPr lang="en-ID" dirty="0"/>
              <a:t> poster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  </a:t>
            </a:r>
          </a:p>
          <a:p>
            <a:pPr marL="514350" indent="-514350">
              <a:buAutoNum type="arabicParenR"/>
            </a:pPr>
            <a:endParaRPr lang="en-ID" dirty="0"/>
          </a:p>
          <a:p>
            <a:pPr marL="0" indent="0">
              <a:buNone/>
            </a:pPr>
            <a:r>
              <a:rPr lang="en-ID" dirty="0"/>
              <a:t>11) </a:t>
            </a:r>
            <a:r>
              <a:rPr lang="en-ID" dirty="0" err="1"/>
              <a:t>Dengar</a:t>
            </a:r>
            <a:r>
              <a:rPr lang="en-ID" dirty="0"/>
              <a:t>/ </a:t>
            </a:r>
            <a:r>
              <a:rPr lang="en-ID" dirty="0" err="1"/>
              <a:t>baca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/ BERITA/ </a:t>
            </a:r>
            <a:r>
              <a:rPr lang="en-ID" dirty="0" err="1"/>
              <a:t>artikel</a:t>
            </a:r>
            <a:r>
              <a:rPr lang="en-ID" dirty="0"/>
              <a:t> –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– </a:t>
            </a:r>
            <a:r>
              <a:rPr lang="en-ID" dirty="0" err="1"/>
              <a:t>baca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– </a:t>
            </a:r>
            <a:r>
              <a:rPr lang="en-ID" dirty="0" err="1"/>
              <a:t>mendiskusikan</a:t>
            </a:r>
            <a:r>
              <a:rPr lang="en-ID" dirty="0"/>
              <a:t> – </a:t>
            </a:r>
            <a:r>
              <a:rPr lang="en-ID" dirty="0" err="1"/>
              <a:t>menyimpulkan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12) Baca/ </a:t>
            </a:r>
            <a:r>
              <a:rPr lang="en-ID" dirty="0" err="1"/>
              <a:t>dengar</a:t>
            </a:r>
            <a:r>
              <a:rPr lang="en-ID" dirty="0"/>
              <a:t> story </a:t>
            </a:r>
            <a:r>
              <a:rPr lang="en-ID" dirty="0" err="1"/>
              <a:t>sukses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sukses</a:t>
            </a:r>
            <a:r>
              <a:rPr lang="en-ID" dirty="0"/>
              <a:t>.  </a:t>
            </a:r>
            <a:r>
              <a:rPr lang="en-ID" dirty="0" err="1"/>
              <a:t>Narasi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-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tdk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 Amati </a:t>
            </a:r>
            <a:r>
              <a:rPr lang="en-ID" dirty="0" err="1"/>
              <a:t>bbrp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- </a:t>
            </a:r>
            <a:r>
              <a:rPr lang="en-ID" dirty="0" err="1"/>
              <a:t>bandingkan</a:t>
            </a:r>
            <a:r>
              <a:rPr lang="en-ID" dirty="0"/>
              <a:t> - buat diagram. Baca/ </a:t>
            </a:r>
            <a:r>
              <a:rPr lang="en-ID" dirty="0" err="1"/>
              <a:t>amati</a:t>
            </a:r>
            <a:r>
              <a:rPr lang="en-ID" dirty="0"/>
              <a:t> multi </a:t>
            </a:r>
            <a:r>
              <a:rPr lang="en-ID" dirty="0" err="1"/>
              <a:t>moda</a:t>
            </a:r>
            <a:r>
              <a:rPr lang="en-ID" dirty="0"/>
              <a:t> - </a:t>
            </a:r>
            <a:r>
              <a:rPr lang="en-ID" dirty="0" err="1"/>
              <a:t>berpikir</a:t>
            </a:r>
            <a:r>
              <a:rPr lang="en-ID" dirty="0"/>
              <a:t> (</a:t>
            </a:r>
            <a:r>
              <a:rPr lang="en-ID" dirty="0" err="1"/>
              <a:t>membandingknn</a:t>
            </a:r>
            <a:r>
              <a:rPr lang="en-ID" dirty="0"/>
              <a:t>,  </a:t>
            </a:r>
            <a:r>
              <a:rPr lang="en-ID" dirty="0" err="1"/>
              <a:t>menganalisis</a:t>
            </a:r>
            <a:r>
              <a:rPr lang="en-ID" dirty="0"/>
              <a:t>,) -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konsep-memproduksi-menerapkan</a:t>
            </a:r>
            <a:r>
              <a:rPr lang="en-ID" dirty="0"/>
              <a:t>/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kehidupan-merefleksi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13) </a:t>
            </a:r>
            <a:r>
              <a:rPr lang="en-ID" dirty="0" err="1"/>
              <a:t>Membaca</a:t>
            </a:r>
            <a:r>
              <a:rPr lang="en-ID" dirty="0"/>
              <a:t>/ </a:t>
            </a:r>
            <a:r>
              <a:rPr lang="en-ID" dirty="0" err="1"/>
              <a:t>mendengar</a:t>
            </a:r>
            <a:r>
              <a:rPr lang="en-ID" dirty="0"/>
              <a:t>  </a:t>
            </a:r>
            <a:r>
              <a:rPr lang="en-ID" dirty="0" err="1"/>
              <a:t>narasi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dan </a:t>
            </a:r>
            <a:r>
              <a:rPr lang="en-ID" dirty="0" err="1"/>
              <a:t>prinsip</a:t>
            </a:r>
            <a:r>
              <a:rPr lang="en-ID" dirty="0"/>
              <a:t> – </a:t>
            </a:r>
            <a:r>
              <a:rPr lang="en-ID" dirty="0" err="1"/>
              <a:t>mengelompokkan</a:t>
            </a:r>
            <a:r>
              <a:rPr lang="en-ID" dirty="0"/>
              <a:t> yang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–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14)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guru --- </a:t>
            </a:r>
            <a:r>
              <a:rPr lang="en-ID" dirty="0" err="1"/>
              <a:t>mengeksplorasi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--- </a:t>
            </a:r>
            <a:r>
              <a:rPr lang="en-ID" dirty="0" err="1"/>
              <a:t>diskusi</a:t>
            </a:r>
            <a:r>
              <a:rPr lang="en-ID" dirty="0"/>
              <a:t> – </a:t>
            </a:r>
            <a:r>
              <a:rPr lang="en-ID" dirty="0" err="1"/>
              <a:t>melaporkan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438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4">
            <a:extLst>
              <a:ext uri="{FF2B5EF4-FFF2-40B4-BE49-F238E27FC236}">
                <a16:creationId xmlns:a16="http://schemas.microsoft.com/office/drawing/2014/main" id="{391B39D1-2453-4FC4-9907-D6F9523BD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7"/>
          <a:stretch/>
        </p:blipFill>
        <p:spPr>
          <a:xfrm>
            <a:off x="2207894" y="1762125"/>
            <a:ext cx="7412355" cy="46050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3170C1-C708-4F75-A0CD-58FD809F44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Dari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LHO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isilah</a:t>
            </a:r>
            <a:r>
              <a:rPr lang="en-US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158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A023-3A09-4088-8DF0-B720F7A1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, </a:t>
            </a:r>
            <a:r>
              <a:rPr lang="en-ID" dirty="0" err="1"/>
              <a:t>asumsi</a:t>
            </a:r>
            <a:r>
              <a:rPr lang="en-ID" dirty="0"/>
              <a:t>, </a:t>
            </a:r>
            <a:r>
              <a:rPr lang="en-ID" dirty="0" err="1"/>
              <a:t>logika</a:t>
            </a:r>
            <a:r>
              <a:rPr lang="en-ID" dirty="0"/>
              <a:t> dan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mendasari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orang lain.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EF467F-609A-4B27-9F1A-DBC73014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04" t="30328" r="20543" b="36418"/>
          <a:stretch/>
        </p:blipFill>
        <p:spPr>
          <a:xfrm>
            <a:off x="2150173" y="2784995"/>
            <a:ext cx="7891653" cy="24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2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82DA-3E16-E71D-0AD0-4CBD277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0471-58CF-86FA-02A9-5F3916D6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RESIPROCAL READING- NADIA DAN ZAKIA</a:t>
            </a:r>
          </a:p>
          <a:p>
            <a:r>
              <a:rPr lang="en-US"/>
              <a:t>DRTA – GAYUH DAN SOFA</a:t>
            </a:r>
          </a:p>
          <a:p>
            <a:r>
              <a:rPr lang="en-US"/>
              <a:t>SCHEMATA READING (READING PROSES)- TOP DOWN IN READING</a:t>
            </a:r>
          </a:p>
          <a:p>
            <a:r>
              <a:rPr lang="en-US"/>
              <a:t>COLABORATIVE READING/ PERSONAL READING –  BUNGA, FADHILA</a:t>
            </a:r>
          </a:p>
          <a:p>
            <a:r>
              <a:rPr lang="en-US"/>
              <a:t>BIG BOOK – AKUISISI BAHASA – EARLY READING</a:t>
            </a:r>
          </a:p>
          <a:p>
            <a:r>
              <a:rPr lang="en-US"/>
              <a:t>HYNOTERAPY / BIBLIOTHERAPY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Sosok</a:t>
            </a:r>
            <a:r>
              <a:rPr lang="en-US" dirty="0"/>
              <a:t> </a:t>
            </a:r>
            <a:r>
              <a:rPr lang="en-US" dirty="0" err="1"/>
              <a:t>Literat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</a:t>
            </a:r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.</a:t>
            </a:r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 </a:t>
            </a:r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Unesco</a:t>
            </a:r>
            <a:r>
              <a:rPr lang="en-US" dirty="0"/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175075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8757"/>
            <a:ext cx="10190748" cy="14859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TAKSONOMI KOGNITIF </a:t>
            </a:r>
            <a:r>
              <a:rPr lang="id-ID" sz="3200" b="1" dirty="0"/>
              <a:t>BLOOM </a:t>
            </a:r>
            <a:br>
              <a:rPr lang="en-US" sz="3200" b="1" dirty="0"/>
            </a:br>
            <a:r>
              <a:rPr lang="en-US" sz="3200" b="1" dirty="0"/>
              <a:t>VERSI AWAL DAN </a:t>
            </a:r>
            <a:r>
              <a:rPr lang="id-ID" sz="3200" b="1" dirty="0"/>
              <a:t> </a:t>
            </a:r>
            <a:r>
              <a:rPr lang="en-US" sz="3200" b="1" dirty="0"/>
              <a:t>REVISI OLEH </a:t>
            </a:r>
            <a:r>
              <a:rPr lang="id-ID" sz="3200" b="1" dirty="0"/>
              <a:t>ANDERSON/KRATHWOHL</a:t>
            </a:r>
          </a:p>
        </p:txBody>
      </p:sp>
      <p:pic>
        <p:nvPicPr>
          <p:cNvPr id="4" name="Content Placeholder 3" descr="changes from pp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99" y="1419727"/>
            <a:ext cx="8098422" cy="5221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21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hlinkClick r:id="rId2" action="ppaction://hlinkfile"/>
          </p:cNvPr>
          <p:cNvSpPr txBox="1">
            <a:spLocks/>
          </p:cNvSpPr>
          <p:nvPr/>
        </p:nvSpPr>
        <p:spPr>
          <a:xfrm>
            <a:off x="5181600" y="1700202"/>
            <a:ext cx="2286000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</a:t>
            </a:r>
          </a:p>
          <a:p>
            <a:pPr algn="ctr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SOLVING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9721" y="90502"/>
            <a:ext cx="8443915" cy="13572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HOTS</a:t>
            </a:r>
            <a:b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Higher Order Thinking Skills</a:t>
            </a:r>
            <a:b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Keterampilan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Berpikir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Tingkat Tinggi)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7417604" y="350836"/>
          <a:ext cx="2928959" cy="452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1371600" y="1371600"/>
          <a:ext cx="350995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4881554" y="3500438"/>
            <a:ext cx="5072098" cy="29289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fontScale="60000" lnSpcReduction="20000"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" action="ppaction://noaction"/>
              </a:rPr>
              <a:t>1.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" action="ppaction://noaction"/>
              </a:rPr>
              <a:t>Adakah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" action="ppaction://noaction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" action="ppaction://noaction"/>
              </a:rPr>
              <a:t>cara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" action="ppaction://noaction"/>
              </a:rPr>
              <a:t> lain?</a:t>
            </a:r>
            <a:endParaRPr lang="en-US" sz="25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3" action="ppaction://hlinksldjump"/>
              </a:rPr>
              <a:t>2.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3" action="ppaction://hlinksldjump"/>
              </a:rPr>
              <a:t>Bagaimana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3" action="ppaction://hlinksldjump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3" action="ppaction://hlinksldjump"/>
              </a:rPr>
              <a:t>jika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3" action="ppaction://hlinksldjump"/>
              </a:rPr>
              <a:t>…?</a:t>
            </a:r>
            <a:endParaRPr lang="en-US" sz="25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4" action="ppaction://hlinksldjump"/>
              </a:rPr>
              <a:t>3.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4" action="ppaction://hlinksldjump"/>
              </a:rPr>
              <a:t>Apakah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4" action="ppaction://hlinksldjump"/>
              </a:rPr>
              <a:t> yang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4" action="ppaction://hlinksldjump"/>
              </a:rPr>
              <a:t>salah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4" action="ppaction://hlinksldjump"/>
              </a:rPr>
              <a:t>?</a:t>
            </a:r>
            <a:endParaRPr lang="en-US" sz="25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4.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Apa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 yang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akan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dilakukan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ea typeface="+mj-ea"/>
                <a:cs typeface="+mj-cs"/>
                <a:hlinkClick r:id="rId15" action="ppaction://hlinksldjump"/>
              </a:rPr>
              <a:t>?</a:t>
            </a:r>
            <a:endParaRPr lang="en-US" sz="25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5.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maksud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dari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…?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6.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Bagaiman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penilaianmu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terhadap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tokoh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alasannya</a:t>
            </a:r>
            <a:endParaRPr lang="en-US" sz="25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prediksimu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terhadap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kelanjutan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cerita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seandainya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cerita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ini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dilanjutkan</a:t>
            </a:r>
            <a:r>
              <a:rPr lang="en-US" sz="25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algn="r">
              <a:defRPr/>
            </a:pPr>
            <a:endParaRPr lang="en-US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366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343277" y="0"/>
            <a:ext cx="67151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/>
              <a:t>Karakterisasi Instrumen untuk mengukur HoTs</a:t>
            </a:r>
            <a:endParaRPr lang="id-ID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0" y="1371603"/>
            <a:ext cx="9144000" cy="4564063"/>
          </a:xfrm>
        </p:spPr>
        <p:txBody>
          <a:bodyPr/>
          <a:lstStyle/>
          <a:p>
            <a:pPr marL="457200" indent="-457200"/>
            <a:r>
              <a:rPr lang="en-US" sz="3600"/>
              <a:t>Taksonomi Bloom</a:t>
            </a:r>
            <a:endParaRPr lang="id-ID" sz="360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009777"/>
            <a:ext cx="762635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F4F3-7289-4DBA-B129-8B0D3225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48493-CD81-44AD-B896-147B2739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Apa Itu Membaca Resiprokal?</a:t>
            </a:r>
          </a:p>
          <a:p>
            <a:r>
              <a:rPr lang="en-ID"/>
              <a:t>Membaca timbal balik adalah metode terstruktur membaca terbimbing di mana anak-anak secara bertahap diajarkan untuk mengambil peran kelompok untuk mengeksplorasi dan menemukan makna dalam teks. Membaca timbal balik menekankan kerja tim dan mendukung keterampilan pemahaman mandiri.</a:t>
            </a:r>
          </a:p>
          <a:p>
            <a:pPr mar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905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216392-6331-4B73-8B67-C695C4A70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6E3-A116-4DF7-85D5-75C51019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FDC1-FB2B-4E55-8A93-9B6DF7FA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AutoShape 2" descr="6 Reading Skill and Comprehension KS2 Prompt Cards">
            <a:extLst>
              <a:ext uri="{FF2B5EF4-FFF2-40B4-BE49-F238E27FC236}">
                <a16:creationId xmlns:a16="http://schemas.microsoft.com/office/drawing/2014/main" id="{1EB44AF5-3143-43CD-BCE5-309C0C181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052" name="Picture 4" descr="Google Drive Viewer | Reciprocal teaching, Reciprocal reading, Teaching  reading">
            <a:extLst>
              <a:ext uri="{FF2B5EF4-FFF2-40B4-BE49-F238E27FC236}">
                <a16:creationId xmlns:a16="http://schemas.microsoft.com/office/drawing/2014/main" id="{B89FD5A7-FE17-4919-82BE-E902923A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14" y="0"/>
            <a:ext cx="11778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2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5F29-6985-4469-960D-CCF661C4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FC69-2562-4228-9752-B9E18237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521A65-1298-4699-A471-95F4B663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825625"/>
            <a:ext cx="99441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9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9740-E008-42B5-8EA6-88DE236D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B589-2EE4-4208-9967-63E840A2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AutoShape 2" descr="What is Reciprocal Reading? - Answered - Twinkl teaching Wiki">
            <a:extLst>
              <a:ext uri="{FF2B5EF4-FFF2-40B4-BE49-F238E27FC236}">
                <a16:creationId xmlns:a16="http://schemas.microsoft.com/office/drawing/2014/main" id="{30239365-8185-4E25-9FAB-0C1DDAFB3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6148" name="Picture 4" descr="10 Best Book Genres For Kids Printables - printablee.com">
            <a:extLst>
              <a:ext uri="{FF2B5EF4-FFF2-40B4-BE49-F238E27FC236}">
                <a16:creationId xmlns:a16="http://schemas.microsoft.com/office/drawing/2014/main" id="{975A3C31-ED6A-44CB-802A-ABAC7C6B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306286"/>
            <a:ext cx="11342913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5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98EF-D31C-4F1A-81DB-F8CF1B45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(PROBLEM BASE LEARNING)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AEEE-5910-4375-9F7F-33C366BE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(PBL)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berpusat</a:t>
            </a:r>
            <a:r>
              <a:rPr lang="en-ID" dirty="0"/>
              <a:t> pada </a:t>
            </a:r>
            <a:r>
              <a:rPr lang="en-ID" dirty="0" err="1"/>
              <a:t>siswa</a:t>
            </a:r>
            <a:r>
              <a:rPr lang="en-ID" dirty="0"/>
              <a:t> di mana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memecahkan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.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inilah</a:t>
            </a:r>
            <a:r>
              <a:rPr lang="en-ID" dirty="0"/>
              <a:t> yang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dan </a:t>
            </a:r>
            <a:r>
              <a:rPr lang="en-ID" dirty="0" err="1"/>
              <a:t>pembelajaran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39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E585-461D-402E-8355-1EFBEE0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1A8D-3CB3-4D6F-A4F5-4186DD25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mengadopsi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mendalam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kelompok-kelompok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mendiskusikan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mengaktifkan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menyusun</a:t>
            </a:r>
            <a:r>
              <a:rPr lang="en-ID" dirty="0"/>
              <a:t> ide-ide </a:t>
            </a:r>
            <a:r>
              <a:rPr lang="en-ID" dirty="0" err="1"/>
              <a:t>baru</a:t>
            </a:r>
            <a:r>
              <a:rPr lang="en-ID" dirty="0"/>
              <a:t> dan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kritis</a:t>
            </a:r>
            <a:r>
              <a:rPr lang="en-ID" dirty="0"/>
              <a:t>.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kompleksitas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berkolaborasi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rekan-rekan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tutor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25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A50B-B026-4E60-8E99-B56DAE4B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A1D5-816C-44B4-9FD1-63BB561F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bermakna</a:t>
            </a:r>
            <a:r>
              <a:rPr lang="en-ID" dirty="0"/>
              <a:t>, </a:t>
            </a:r>
            <a:r>
              <a:rPr lang="en-ID" dirty="0" err="1"/>
              <a:t>otentik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kontekstual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yang </a:t>
            </a:r>
            <a:r>
              <a:rPr lang="en-ID" dirty="0" err="1"/>
              <a:t>bermakna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 ide-ide </a:t>
            </a:r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yang </a:t>
            </a:r>
            <a:r>
              <a:rPr lang="en-ID" dirty="0" err="1"/>
              <a:t>praktis</a:t>
            </a:r>
            <a:r>
              <a:rPr lang="en-ID" dirty="0"/>
              <a:t>.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menemukan</a:t>
            </a:r>
            <a:r>
              <a:rPr lang="en-ID" dirty="0"/>
              <a:t>, </a:t>
            </a:r>
            <a:r>
              <a:rPr lang="en-ID" dirty="0" err="1"/>
              <a:t>memperkuat</a:t>
            </a:r>
            <a:r>
              <a:rPr lang="en-ID" dirty="0"/>
              <a:t>, dan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menginternalisasikan</a:t>
            </a:r>
            <a:r>
              <a:rPr lang="en-ID" dirty="0"/>
              <a:t> </a:t>
            </a:r>
            <a:r>
              <a:rPr lang="en-ID" dirty="0" err="1"/>
              <a:t>konsep-konsep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93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3CC3-9856-4093-AA6E-EB99B8FA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471B-F64A-48D0-9C45-97DD0C9D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kritis</a:t>
            </a:r>
            <a:r>
              <a:rPr lang="en-ID" dirty="0"/>
              <a:t>, </a:t>
            </a:r>
            <a:r>
              <a:rPr lang="en-ID" dirty="0" err="1"/>
              <a:t>menalar</a:t>
            </a:r>
            <a:r>
              <a:rPr lang="en-ID" dirty="0"/>
              <a:t> dan </a:t>
            </a:r>
            <a:r>
              <a:rPr lang="en-ID" dirty="0" err="1"/>
              <a:t>memeriksa</a:t>
            </a:r>
            <a:r>
              <a:rPr lang="en-ID" dirty="0"/>
              <a:t> </a:t>
            </a:r>
            <a:r>
              <a:rPr lang="en-ID" dirty="0" err="1"/>
              <a:t>kontradiksi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sadar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 dan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pandang</a:t>
            </a:r>
            <a:r>
              <a:rPr lang="en-ID" dirty="0"/>
              <a:t> yang valid.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dibangun</a:t>
            </a:r>
            <a:r>
              <a:rPr lang="en-ID" dirty="0"/>
              <a:t> oleh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mendamaikan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,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,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memperdalam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Di </a:t>
            </a:r>
            <a:r>
              <a:rPr lang="en-ID" dirty="0" err="1"/>
              <a:t>sini</a:t>
            </a:r>
            <a:r>
              <a:rPr lang="en-ID" dirty="0"/>
              <a:t> kami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eksplorasi</a:t>
            </a:r>
            <a:r>
              <a:rPr lang="en-ID" dirty="0"/>
              <a:t> </a:t>
            </a:r>
            <a:r>
              <a:rPr lang="en-ID" dirty="0" err="1"/>
              <a:t>terbimbing</a:t>
            </a:r>
            <a:r>
              <a:rPr lang="en-ID" dirty="0"/>
              <a:t>, </a:t>
            </a:r>
            <a:r>
              <a:rPr lang="en-ID" dirty="0" err="1"/>
              <a:t>refleksi</a:t>
            </a:r>
            <a:r>
              <a:rPr lang="en-ID" dirty="0"/>
              <a:t>, dan </a:t>
            </a:r>
            <a:r>
              <a:rPr lang="en-ID" dirty="0" err="1"/>
              <a:t>evaluasi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03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8068-DD66-4463-8D83-9AD8798F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2E88-E18F-4F7F-BD3D-68CF2DD4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kolaboratif</a:t>
            </a:r>
            <a:r>
              <a:rPr lang="en-ID" dirty="0"/>
              <a:t> </a:t>
            </a:r>
            <a:r>
              <a:rPr lang="en-ID" dirty="0" err="1"/>
              <a:t>berbagi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,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lain, </a:t>
            </a:r>
            <a:r>
              <a:rPr lang="en-ID" dirty="0" err="1"/>
              <a:t>mengevaluasi</a:t>
            </a:r>
            <a:r>
              <a:rPr lang="en-ID" dirty="0"/>
              <a:t> ide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 dan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dan </a:t>
            </a:r>
            <a:r>
              <a:rPr lang="en-ID" dirty="0" err="1"/>
              <a:t>memecahkan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kompleks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936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4F90-333B-401F-B167-FC41778B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9138-3E87-40CC-8D01-9F6720B8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Self-directed learning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di mana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inisiatif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mendiagnosis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merumuskan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dan </a:t>
            </a:r>
            <a:r>
              <a:rPr lang="en-ID" dirty="0" err="1"/>
              <a:t>menerapkan</a:t>
            </a:r>
            <a:r>
              <a:rPr lang="en-ID" dirty="0"/>
              <a:t> strategi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, dan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768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229F-DB67-4730-9BDA-5E3D8E4F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3849-2E61-4C13-94DF-47431C78F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0242" name="Picture 2" descr="Pembelajaran Berbasis Proyek (Project Based Learning=PBL)">
            <a:extLst>
              <a:ext uri="{FF2B5EF4-FFF2-40B4-BE49-F238E27FC236}">
                <a16:creationId xmlns:a16="http://schemas.microsoft.com/office/drawing/2014/main" id="{DB82B762-CB17-414A-82CB-1FC7E342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41514"/>
            <a:ext cx="927462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2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9E1D-FD94-4C91-ADCC-4133A57D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DESAIN MODEL ASSURE</a:t>
            </a:r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57DEF-56D2-4D66-AE98-2CE90984D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310640"/>
            <a:ext cx="9113519" cy="4952999"/>
          </a:xfrm>
        </p:spPr>
      </p:pic>
    </p:spTree>
    <p:extLst>
      <p:ext uri="{BB962C8B-B14F-4D97-AF65-F5344CB8AC3E}">
        <p14:creationId xmlns:p14="http://schemas.microsoft.com/office/powerpoint/2010/main" val="399763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2DBD-ACDE-4F36-A3C3-D2828BE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IMPLEMENTASI ASESMEN PROYEK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1A18-A17D-4361-ADEE-08D3A42DD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640E8-5F9A-42BA-A031-0928CBB1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9" t="17223" r="9297" b="15277"/>
          <a:stretch/>
        </p:blipFill>
        <p:spPr>
          <a:xfrm>
            <a:off x="914400" y="1181100"/>
            <a:ext cx="10144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29AF-6231-4CA4-9E6C-76E2E780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ASESMEN PADA PEMBELAJARAN BERBASIS PROYEK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DC53-3F40-4A09-B639-BA114AA2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PBL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serentak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membimbing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,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, </a:t>
            </a:r>
            <a:r>
              <a:rPr lang="en-ID" dirty="0" err="1"/>
              <a:t>masalah</a:t>
            </a:r>
            <a:r>
              <a:rPr lang="en-ID" dirty="0"/>
              <a:t> dunia </a:t>
            </a:r>
            <a:r>
              <a:rPr lang="en-ID" dirty="0" err="1"/>
              <a:t>nyata</a:t>
            </a:r>
            <a:r>
              <a:rPr lang="en-ID" dirty="0"/>
              <a:t> (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global)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klaim</a:t>
            </a:r>
            <a:r>
              <a:rPr lang="en-ID" dirty="0"/>
              <a:t>, dan </a:t>
            </a:r>
            <a:r>
              <a:rPr lang="en-ID" dirty="0" err="1"/>
              <a:t>menyajikan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multimedia yang </a:t>
            </a:r>
            <a:r>
              <a:rPr lang="en-ID" dirty="0" err="1"/>
              <a:t>berbasis</a:t>
            </a:r>
            <a:r>
              <a:rPr lang="en-ID" dirty="0"/>
              <a:t> di </a:t>
            </a:r>
            <a:r>
              <a:rPr lang="en-ID" dirty="0" err="1"/>
              <a:t>abad</a:t>
            </a:r>
            <a:r>
              <a:rPr lang="en-ID" dirty="0"/>
              <a:t> ke-21 </a:t>
            </a:r>
            <a:r>
              <a:rPr lang="en-ID" dirty="0" err="1"/>
              <a:t>peralatan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99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3E63-7DB2-4F56-A014-EA3C7B5E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E8B9-8C38-49E0-8BA3-C406DEDD1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1A841-D13F-4036-ADAB-5EE603D2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7" t="15100" r="9638" b="21450"/>
          <a:stretch/>
        </p:blipFill>
        <p:spPr>
          <a:xfrm>
            <a:off x="838200" y="1690688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6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CCE6-837A-47B5-8EB7-ADFC5B55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6BEF-303E-468F-BE82-E27EC8EDD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32D05-7A67-4436-9910-20BD42007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6" t="19935" r="11092" b="15340"/>
          <a:stretch/>
        </p:blipFill>
        <p:spPr>
          <a:xfrm>
            <a:off x="838200" y="1781876"/>
            <a:ext cx="10515600" cy="4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26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789E-AC64-4C4F-B09A-171369D0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3046-D3BB-46A3-AE06-38AA66A2E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MK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antarkelompok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setara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/ parallel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kompleksitas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menantang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terselesaikan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5810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6B58-056E-4DE2-89B5-1D1547F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PROYEK KOLABORATIF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D617-3F96-473A-A1AA-6A102B3D6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ENGAGE (MELIBATKAN SISWA) 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dunia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disajikan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otentik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EKSPLORASI: </a:t>
            </a:r>
            <a:r>
              <a:rPr lang="en-ID" dirty="0" err="1"/>
              <a:t>Eksplorasi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'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'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media dan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bulan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EKPLANASI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ide </a:t>
            </a:r>
            <a:r>
              <a:rPr lang="en-ID" dirty="0" err="1"/>
              <a:t>dengan</a:t>
            </a:r>
            <a:r>
              <a:rPr lang="en-ID" dirty="0"/>
              <a:t> kata-kata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ELABORASI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/ </a:t>
            </a:r>
            <a:r>
              <a:rPr lang="en-ID" dirty="0" err="1"/>
              <a:t>pakar</a:t>
            </a:r>
            <a:r>
              <a:rPr lang="en-ID" dirty="0"/>
              <a:t>/ orang yang </a:t>
            </a:r>
            <a:r>
              <a:rPr lang="en-ID" dirty="0" err="1"/>
              <a:t>berpetahuan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EVALUASI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mempresentasikan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orang lain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berwawasan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278BB-8455-401A-83E3-7E209F303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18056" r="10078" b="17083"/>
          <a:stretch/>
        </p:blipFill>
        <p:spPr>
          <a:xfrm>
            <a:off x="8782050" y="133350"/>
            <a:ext cx="3162300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2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8916-D5EB-4B96-B489-32F28865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ASPEK YANG DINILAI PADA PROYEK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73C744-E6DA-4426-A658-F62335BBDC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924080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79400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79452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Bentuk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Wujud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Yang </a:t>
                      </a:r>
                      <a:r>
                        <a:rPr lang="en-US" dirty="0" err="1"/>
                        <a:t>dinilai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8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Proyek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Investigasi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lapangan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Mengenali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menciptakan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Kognitif</a:t>
                      </a:r>
                      <a:r>
                        <a:rPr lang="en-US" dirty="0"/>
                        <a:t> dan skill: </a:t>
                      </a:r>
                      <a:r>
                        <a:rPr lang="en-US" dirty="0" err="1"/>
                        <a:t>kualitas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proyek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Afektif</a:t>
                      </a:r>
                      <a:r>
                        <a:rPr lang="en-US" dirty="0"/>
                        <a:t>: Kerjasama, </a:t>
                      </a:r>
                      <a:r>
                        <a:rPr lang="en-US" dirty="0" err="1"/>
                        <a:t>Partisipasi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kontribusi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penyelesaian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proyek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kelas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kelompok</a:t>
                      </a:r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9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Portfolio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Dokumen</a:t>
                      </a:r>
                      <a:r>
                        <a:rPr lang="en-US" dirty="0"/>
                        <a:t> proses dan </a:t>
                      </a:r>
                      <a:r>
                        <a:rPr lang="en-US" dirty="0" err="1"/>
                        <a:t>hasil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Kognitif</a:t>
                      </a:r>
                      <a:r>
                        <a:rPr lang="en-US" dirty="0"/>
                        <a:t> dan skill: </a:t>
                      </a:r>
                      <a:r>
                        <a:rPr lang="en-US" dirty="0" err="1"/>
                        <a:t>kualitas</a:t>
                      </a:r>
                      <a:r>
                        <a:rPr lang="en-US" dirty="0"/>
                        <a:t> </a:t>
                      </a:r>
                      <a:r>
                        <a:rPr lang="en-US"/>
                        <a:t>portofolio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Afektif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Partisipasi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kontribusi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penyelesaian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kelas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tepat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keras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1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Tes</a:t>
                      </a:r>
                      <a:r>
                        <a:rPr lang="en-US" dirty="0"/>
                        <a:t> hots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bedah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6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Partisipasi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afektif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Partisipasi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bedah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kelas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tepat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keras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4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5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D55B-8BD6-4CC3-82EF-0472801C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34A8-57B3-4896-8CCB-C1235426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9F494-7F91-4BFE-90B3-C01C82217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9" t="19167" r="9921" b="13334"/>
          <a:stretch/>
        </p:blipFill>
        <p:spPr>
          <a:xfrm>
            <a:off x="733425" y="1390650"/>
            <a:ext cx="10515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1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BB8D-1135-4548-9721-EF5CF9F4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RANCANGAN </a:t>
            </a:r>
            <a:r>
              <a:rPr lang="en-US" dirty="0" err="1"/>
              <a:t>Proyek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C88AC6-30AB-462A-8945-A8AB743810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35008"/>
          <a:ext cx="105156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171609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6837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3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Cara ini juga bisa dilakukan</a:t>
                      </a:r>
                    </a:p>
                    <a:p>
                      <a:r>
                        <a:rPr lang="sv-SE" dirty="0"/>
                        <a:t>dalam kelompok atau individu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55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Penilaian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dilakukan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setiap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langkah</a:t>
                      </a:r>
                      <a:endParaRPr lang="en-ID" dirty="0"/>
                    </a:p>
                    <a:p>
                      <a:r>
                        <a:rPr lang="en-ID" dirty="0" err="1"/>
                        <a:t>sampai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produk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akhir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selesai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3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Interaksi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antara</a:t>
                      </a:r>
                      <a:r>
                        <a:rPr lang="en-ID" dirty="0"/>
                        <a:t> guru dan</a:t>
                      </a:r>
                    </a:p>
                    <a:p>
                      <a:r>
                        <a:rPr lang="en-ID" dirty="0" err="1"/>
                        <a:t>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melalui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bimbingan</a:t>
                      </a:r>
                      <a:r>
                        <a:rPr lang="en-ID" dirty="0"/>
                        <a:t> dan</a:t>
                      </a:r>
                    </a:p>
                    <a:p>
                      <a:r>
                        <a:rPr lang="en-ID" dirty="0"/>
                        <a:t>guru </a:t>
                      </a:r>
                      <a:r>
                        <a:rPr lang="en-ID" dirty="0" err="1"/>
                        <a:t>dikonsultasikan</a:t>
                      </a:r>
                      <a:r>
                        <a:rPr lang="en-ID" dirty="0"/>
                        <a:t> pada masing-masing</a:t>
                      </a:r>
                    </a:p>
                    <a:p>
                      <a:r>
                        <a:rPr lang="en-ID" dirty="0" err="1"/>
                        <a:t>Tahapan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Guru harus menjelaskan dengan jelas prosedur dan harapan</a:t>
                      </a:r>
                      <a:r>
                        <a:rPr lang="en-US" dirty="0"/>
                        <a:t>/ target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5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Proses </a:t>
                      </a:r>
                      <a:r>
                        <a:rPr lang="en-ID" dirty="0" err="1"/>
                        <a:t>meliputi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perolehan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bahan</a:t>
                      </a:r>
                      <a:r>
                        <a:rPr lang="en-ID" dirty="0"/>
                        <a:t>,</a:t>
                      </a:r>
                    </a:p>
                    <a:p>
                      <a:r>
                        <a:rPr lang="en-ID" dirty="0" err="1"/>
                        <a:t>informasi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pengolahan</a:t>
                      </a:r>
                      <a:r>
                        <a:rPr lang="en-ID" dirty="0"/>
                        <a:t> data dan </a:t>
                      </a:r>
                      <a:r>
                        <a:rPr lang="en-ID" dirty="0" err="1"/>
                        <a:t>informasi</a:t>
                      </a:r>
                      <a:endParaRPr lang="en-ID" dirty="0"/>
                    </a:p>
                    <a:p>
                      <a:r>
                        <a:rPr lang="en-ID" dirty="0"/>
                        <a:t>data, data </a:t>
                      </a:r>
                      <a:r>
                        <a:rPr lang="en-ID" dirty="0" err="1"/>
                        <a:t>pelaporan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penilaian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0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Hasil </a:t>
                      </a:r>
                      <a:r>
                        <a:rPr lang="en-ID" dirty="0" err="1"/>
                        <a:t>belajar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diperoleh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endParaRPr lang="en-ID" dirty="0"/>
                    </a:p>
                    <a:p>
                      <a:r>
                        <a:rPr lang="en-ID" dirty="0" err="1"/>
                        <a:t>pengetahuan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keterampilan</a:t>
                      </a:r>
                      <a:r>
                        <a:rPr lang="en-ID" dirty="0"/>
                        <a:t>,</a:t>
                      </a:r>
                    </a:p>
                    <a:p>
                      <a:r>
                        <a:rPr lang="en-ID" dirty="0" err="1"/>
                        <a:t>pengalaman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kemampuan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71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/>
                        <a:t>Proyek dikaitkan dengan konteks nyata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7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03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5743-05E3-4059-8A13-7E9BC22E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IMPLEMENTASI PROYEK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28EA-AF84-4C6D-9760-9AAD1799E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D5531-4594-4D51-A5BA-AD2A4B114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0" t="17083" r="12735" b="14028"/>
          <a:stretch/>
        </p:blipFill>
        <p:spPr>
          <a:xfrm>
            <a:off x="685800" y="1639093"/>
            <a:ext cx="1030605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70D-9EDB-9B6F-87CD-99CF7567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METODE RESEPTIF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F9B7-655A-126E-DFC1-C418534A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71E2D2-2B96-452F-CCD8-46DDCE9BF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45421"/>
              </p:ext>
            </p:extLst>
          </p:nvPr>
        </p:nvGraphicFramePr>
        <p:xfrm>
          <a:off x="838200" y="2491400"/>
          <a:ext cx="8127999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01414106"/>
                    </a:ext>
                  </a:extLst>
                </a:gridCol>
                <a:gridCol w="2973010">
                  <a:extLst>
                    <a:ext uri="{9D8B030D-6E8A-4147-A177-3AD203B41FA5}">
                      <a16:colId xmlns:a16="http://schemas.microsoft.com/office/drawing/2014/main" val="2594045692"/>
                    </a:ext>
                  </a:extLst>
                </a:gridCol>
                <a:gridCol w="2445656">
                  <a:extLst>
                    <a:ext uri="{9D8B030D-6E8A-4147-A177-3AD203B41FA5}">
                      <a16:colId xmlns:a16="http://schemas.microsoft.com/office/drawing/2014/main" val="4263682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UMUM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MEMBACA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MENYIMAK 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3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KOOPERATIF </a:t>
                      </a:r>
                    </a:p>
                    <a:p>
                      <a:r>
                        <a:rPr lang="en-US"/>
                        <a:t>PBL, PJBL, CM</a:t>
                      </a:r>
                      <a:endParaRPr lang="en-ID"/>
                    </a:p>
                    <a:p>
                      <a:r>
                        <a:rPr lang="en-US" b="1"/>
                        <a:t>KWL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METODE EJA, KATA LEMBAGA, SAS, MMP, GLOBAL 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NARASI TERAPI 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5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MEMBACA PEMAHAMAN</a:t>
                      </a:r>
                    </a:p>
                    <a:p>
                      <a:r>
                        <a:rPr lang="en-US" b="1"/>
                        <a:t>SQ3R. PQRST</a:t>
                      </a:r>
                    </a:p>
                    <a:p>
                      <a:r>
                        <a:rPr lang="en-US" b="1"/>
                        <a:t>DRTA </a:t>
                      </a:r>
                    </a:p>
                    <a:p>
                      <a:endParaRPr lang="en-US"/>
                    </a:p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DLTA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97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6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107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E1-CAC7-4B57-89CF-7ACE9023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0FA646-3B50-4D08-B18E-92D724369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7386211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98041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6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D" dirty="0" err="1"/>
                        <a:t>Tujuan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kegiatan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harus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ditetapkan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berdasarkan</a:t>
                      </a:r>
                      <a:endParaRPr lang="en-ID" dirty="0"/>
                    </a:p>
                    <a:p>
                      <a:pPr marL="0" indent="0">
                        <a:buNone/>
                      </a:pPr>
                      <a:r>
                        <a:rPr lang="en-ID" dirty="0" err="1"/>
                        <a:t>keterampilan</a:t>
                      </a:r>
                      <a:r>
                        <a:rPr lang="en-ID" dirty="0"/>
                        <a:t> dan  </a:t>
                      </a:r>
                      <a:r>
                        <a:rPr lang="en-ID" dirty="0" err="1"/>
                        <a:t>masalah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menjadi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pusat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perhatian</a:t>
                      </a:r>
                      <a:r>
                        <a:rPr lang="en-ID" dirty="0"/>
                        <a:t>. </a:t>
                      </a:r>
                      <a:r>
                        <a:rPr lang="en-ID" dirty="0" err="1"/>
                        <a:t>Setiap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proyek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harus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memiliki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serangkaian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tujuan</a:t>
                      </a:r>
                      <a:endParaRPr lang="en-ID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Dosen</a:t>
                      </a:r>
                      <a:r>
                        <a:rPr lang="en-US" dirty="0"/>
                        <a:t> </a:t>
                      </a:r>
                      <a:r>
                        <a:rPr lang="id-ID" dirty="0"/>
                        <a:t>harus menjelaskan dengan jelas prosedur dan harapan</a:t>
                      </a:r>
                      <a:r>
                        <a:rPr lang="en-US" dirty="0"/>
                        <a:t>/ target yang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dicapai</a:t>
                      </a:r>
                      <a:endParaRPr lang="en-ID" dirty="0"/>
                    </a:p>
                    <a:p>
                      <a:pPr marL="0" indent="0">
                        <a:buNone/>
                      </a:pPr>
                      <a:endParaRPr lang="en-ID" dirty="0"/>
                    </a:p>
                    <a:p>
                      <a:pPr marL="0" indent="0">
                        <a:buNone/>
                      </a:pP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mengembangkan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rubrik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proyek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dikembangkan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siswa</a:t>
                      </a:r>
                      <a:endParaRPr lang="en-ID" dirty="0"/>
                    </a:p>
                    <a:p>
                      <a:pPr marL="0" indent="0">
                        <a:buNone/>
                      </a:pPr>
                      <a:endParaRPr lang="en-ID" dirty="0"/>
                    </a:p>
                    <a:p>
                      <a:pPr marL="0" indent="0">
                        <a:buNone/>
                      </a:pPr>
                      <a:r>
                        <a:rPr lang="en-ID" dirty="0" err="1"/>
                        <a:t>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harus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waktu</a:t>
                      </a:r>
                      <a:r>
                        <a:rPr lang="en-ID" dirty="0"/>
                        <a:t> yang  </a:t>
                      </a:r>
                      <a:r>
                        <a:rPr lang="en-ID" dirty="0" err="1"/>
                        <a:t>memadai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merencanakan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proyek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mendistribusikan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tanggung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jawab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kelompok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melaksanakan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proyek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membuat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laporan</a:t>
                      </a:r>
                      <a:r>
                        <a:rPr lang="en-ID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Penilaian proyek dapat dilakukan nilai kelompok atau nilai individu dalam kelompok</a:t>
                      </a:r>
                    </a:p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r>
                        <a:rPr lang="en-ID" dirty="0" err="1"/>
                        <a:t>Penilaian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dilakukan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setiap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langkah</a:t>
                      </a:r>
                      <a:endParaRPr lang="en-ID" dirty="0"/>
                    </a:p>
                    <a:p>
                      <a:r>
                        <a:rPr lang="en-ID" dirty="0" err="1"/>
                        <a:t>sampai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produk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akhir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selesai</a:t>
                      </a:r>
                      <a:endParaRPr lang="en-ID" dirty="0"/>
                    </a:p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Dosen memberikan balikan pada proses penyelesaian proyek </a:t>
                      </a:r>
                      <a:r>
                        <a:rPr lang="sv-SE" i="1" dirty="0"/>
                        <a:t>(assessment for learning)</a:t>
                      </a:r>
                    </a:p>
                    <a:p>
                      <a:endParaRPr lang="en-ID" dirty="0"/>
                    </a:p>
                    <a:p>
                      <a:pPr marL="0" indent="0">
                        <a:buNone/>
                      </a:pP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mengatur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pameran</a:t>
                      </a:r>
                      <a:endParaRPr lang="en-ID" dirty="0"/>
                    </a:p>
                    <a:p>
                      <a:pPr marL="0" indent="0">
                        <a:buNone/>
                      </a:pPr>
                      <a:r>
                        <a:rPr lang="en-ID" dirty="0"/>
                        <a:t>proses, </a:t>
                      </a:r>
                      <a:r>
                        <a:rPr lang="en-ID" dirty="0" err="1"/>
                        <a:t>presentasi</a:t>
                      </a:r>
                      <a:r>
                        <a:rPr lang="en-ID" dirty="0"/>
                        <a:t>, dan </a:t>
                      </a:r>
                      <a:r>
                        <a:rPr lang="en-ID" dirty="0" err="1"/>
                        <a:t>publikasi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proyek</a:t>
                      </a:r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0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73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FD66-9F76-4079-93B9-566F9280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5709-32C9-407E-AB10-DA3A9135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85F5F-E91B-4113-9422-524863ED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7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E55A-B0A0-48B4-88FC-5A2F6A87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557A9-4110-4B78-97A0-D268BFAE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AF911-2198-4FFF-AC1B-9D24A9D0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76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EB78-6B7A-479E-A84E-C06D7DE4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96DC-3598-4B73-A9B5-14F8CDF1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66C05-1E7A-4A9C-B59E-5218F636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2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23C4-3516-451D-B452-03C59419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08A4-AC64-4A2A-8837-A39F8AE4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A0DAB-31A7-4CD5-9F3E-16294EBB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6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2112-CDFF-41DF-8A6B-78BC3312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AF4D-7A68-4CB7-B5EE-63DCEF97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2121C-45E0-40F7-A7ED-9D9C966A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416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C9070-C2B3-4D98-BBE4-81DA7388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12" y="-233082"/>
            <a:ext cx="5109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9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E553-E676-429D-86EE-22541A07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C818-5C27-42ED-9DD3-B148B8E88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E1D2C-AAC6-445F-8C65-F9CA4271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6345-E364-4DEE-B346-85F9E248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7570-D6EB-4FE5-904F-6E5EDEE7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D" dirty="0"/>
              <a:t>Video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(PBL) dan CSSS,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mempromosikan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kursus</a:t>
            </a:r>
            <a:r>
              <a:rPr lang="en-ID" dirty="0"/>
              <a:t> (</a:t>
            </a:r>
            <a:r>
              <a:rPr lang="en-ID" dirty="0" err="1"/>
              <a:t>kelompok</a:t>
            </a:r>
            <a:r>
              <a:rPr lang="en-ID" dirty="0"/>
              <a:t>) </a:t>
            </a:r>
            <a:r>
              <a:rPr lang="en-ID" dirty="0" err="1"/>
              <a:t>tugas</a:t>
            </a:r>
            <a:r>
              <a:rPr lang="en-ID" dirty="0"/>
              <a:t> dan </a:t>
            </a:r>
            <a:r>
              <a:rPr lang="en-ID" dirty="0" err="1"/>
              <a:t>penilaian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penyampaian</a:t>
            </a:r>
            <a:r>
              <a:rPr lang="en-ID" dirty="0"/>
              <a:t> </a:t>
            </a:r>
            <a:r>
              <a:rPr lang="en-ID" dirty="0" err="1"/>
              <a:t>kuliah</a:t>
            </a:r>
            <a:r>
              <a:rPr lang="en-ID" dirty="0"/>
              <a:t>, dan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fasilitasi</a:t>
            </a:r>
            <a:r>
              <a:rPr lang="en-ID" dirty="0"/>
              <a:t> </a:t>
            </a:r>
            <a:r>
              <a:rPr lang="en-ID" dirty="0" err="1"/>
              <a:t>sesi</a:t>
            </a:r>
            <a:r>
              <a:rPr lang="en-ID" dirty="0"/>
              <a:t> tutor.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, video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disematkan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(</a:t>
            </a:r>
            <a:r>
              <a:rPr lang="en-ID" dirty="0" err="1"/>
              <a:t>teori</a:t>
            </a:r>
            <a:r>
              <a:rPr lang="en-ID" dirty="0"/>
              <a:t> dan </a:t>
            </a:r>
            <a:r>
              <a:rPr lang="en-ID" dirty="0" err="1"/>
              <a:t>tugas</a:t>
            </a:r>
            <a:r>
              <a:rPr lang="en-ID" dirty="0"/>
              <a:t>),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instruksi</a:t>
            </a:r>
            <a:r>
              <a:rPr lang="en-ID" dirty="0"/>
              <a:t> dan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tercetak</a:t>
            </a:r>
            <a:r>
              <a:rPr lang="en-ID" dirty="0"/>
              <a:t>, online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digabungkan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video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inti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oleh </a:t>
            </a:r>
            <a:r>
              <a:rPr lang="en-ID" dirty="0" err="1"/>
              <a:t>beberapa</a:t>
            </a:r>
            <a:r>
              <a:rPr lang="en-ID" dirty="0"/>
              <a:t> guru kami (</a:t>
            </a:r>
            <a:r>
              <a:rPr lang="en-ID" dirty="0" err="1"/>
              <a:t>seri</a:t>
            </a:r>
            <a:r>
              <a:rPr lang="en-ID" dirty="0"/>
              <a:t> PBL </a:t>
            </a:r>
            <a:r>
              <a:rPr lang="en-ID" dirty="0" err="1"/>
              <a:t>kreatif</a:t>
            </a:r>
            <a:r>
              <a:rPr lang="en-ID" dirty="0"/>
              <a:t>).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Jika Anda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PBL, Anda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menghubungi</a:t>
            </a:r>
            <a:r>
              <a:rPr lang="en-ID" dirty="0"/>
              <a:t> id_elearning@maastrichtuniversity.nl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1) </a:t>
            </a:r>
            <a:r>
              <a:rPr lang="en-ID" dirty="0" err="1"/>
              <a:t>Kontekstual</a:t>
            </a:r>
            <a:r>
              <a:rPr lang="en-ID" dirty="0"/>
              <a:t> – PBL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.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pada </a:t>
            </a:r>
            <a:r>
              <a:rPr lang="en-ID" dirty="0" err="1"/>
              <a:t>situasi</a:t>
            </a:r>
            <a:r>
              <a:rPr lang="en-ID" dirty="0"/>
              <a:t> nyata1)</a:t>
            </a:r>
          </a:p>
          <a:p>
            <a:pPr marL="0" indent="0">
              <a:buNone/>
            </a:pPr>
            <a:r>
              <a:rPr lang="en-ID" dirty="0"/>
              <a:t>2) </a:t>
            </a:r>
            <a:r>
              <a:rPr lang="en-ID" dirty="0" err="1"/>
              <a:t>Konstruktif</a:t>
            </a:r>
            <a:r>
              <a:rPr lang="en-ID" dirty="0"/>
              <a:t> – PBL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berpusat</a:t>
            </a:r>
            <a:r>
              <a:rPr lang="en-ID" dirty="0"/>
              <a:t> pada </a:t>
            </a:r>
            <a:r>
              <a:rPr lang="en-ID" dirty="0" err="1"/>
              <a:t>siswa</a:t>
            </a:r>
            <a:r>
              <a:rPr lang="en-ID" dirty="0"/>
              <a:t> di mana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guru </a:t>
            </a:r>
            <a:r>
              <a:rPr lang="en-ID" dirty="0" err="1"/>
              <a:t>atau</a:t>
            </a:r>
            <a:r>
              <a:rPr lang="en-ID" dirty="0"/>
              <a:t> tutor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panduan</a:t>
            </a:r>
            <a:r>
              <a:rPr lang="en-ID" dirty="0"/>
              <a:t> di </a:t>
            </a:r>
            <a:r>
              <a:rPr lang="en-ID" dirty="0" err="1"/>
              <a:t>samping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3) </a:t>
            </a:r>
            <a:r>
              <a:rPr lang="en-ID" dirty="0" err="1"/>
              <a:t>Kolaboratif</a:t>
            </a:r>
            <a:r>
              <a:rPr lang="en-ID" dirty="0"/>
              <a:t> – PBL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,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berbagi</a:t>
            </a:r>
            <a:r>
              <a:rPr lang="en-ID" dirty="0"/>
              <a:t> ide dan </a:t>
            </a:r>
            <a:r>
              <a:rPr lang="en-ID" dirty="0" err="1"/>
              <a:t>pengetahuan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4) Self-directed – PBL </a:t>
            </a:r>
            <a:r>
              <a:rPr lang="en-ID" dirty="0" err="1"/>
              <a:t>mempromosikan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refleksi</a:t>
            </a:r>
            <a:r>
              <a:rPr lang="en-ID" dirty="0"/>
              <a:t>,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, dan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7471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CEE2-E569-468D-B447-2970F942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DRTA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2A8A-072F-4211-8F8A-C2BB242F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dirty="0"/>
              <a:t>Alan Crawford, </a:t>
            </a:r>
            <a:r>
              <a:rPr lang="en-ID" dirty="0" err="1"/>
              <a:t>dkk</a:t>
            </a:r>
            <a:r>
              <a:rPr lang="en-ID" dirty="0"/>
              <a:t> (2005)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DRTA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a) Guru </a:t>
            </a:r>
            <a:r>
              <a:rPr lang="en-ID" dirty="0" err="1"/>
              <a:t>menyiapkan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menandai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lima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b) Guru </a:t>
            </a:r>
            <a:r>
              <a:rPr lang="en-ID" dirty="0" err="1"/>
              <a:t>menyiapkan</a:t>
            </a:r>
            <a:r>
              <a:rPr lang="en-ID" dirty="0"/>
              <a:t> </a:t>
            </a:r>
            <a:r>
              <a:rPr lang="en-ID" dirty="0" err="1"/>
              <a:t>grafik</a:t>
            </a:r>
            <a:r>
              <a:rPr lang="en-ID" dirty="0"/>
              <a:t> DR-TA dan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habis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poin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dan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mengkonfirmasi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c) Guru </a:t>
            </a:r>
            <a:r>
              <a:rPr lang="en-ID" dirty="0" err="1"/>
              <a:t>menanyakan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;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genre,</a:t>
            </a:r>
          </a:p>
          <a:p>
            <a:pPr marL="0" indent="0">
              <a:buNone/>
            </a:pP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ilustrasi</a:t>
            </a:r>
            <a:r>
              <a:rPr lang="en-ID" dirty="0"/>
              <a:t> </a:t>
            </a:r>
            <a:r>
              <a:rPr lang="en-ID" dirty="0" err="1"/>
              <a:t>sampul</a:t>
            </a:r>
            <a:r>
              <a:rPr lang="en-ID" dirty="0"/>
              <a:t>, dan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judulnya</a:t>
            </a:r>
            <a:r>
              <a:rPr lang="en-ID" dirty="0"/>
              <a:t>. </a:t>
            </a:r>
            <a:r>
              <a:rPr lang="en-ID" dirty="0" err="1"/>
              <a:t>Kemudian</a:t>
            </a:r>
            <a:r>
              <a:rPr lang="en-ID" dirty="0"/>
              <a:t>,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mereka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. </a:t>
            </a:r>
            <a:r>
              <a:rPr lang="en-ID" dirty="0" err="1"/>
              <a:t>Tulis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yang </a:t>
            </a:r>
            <a:r>
              <a:rPr lang="en-ID" dirty="0" err="1"/>
              <a:t>diberi</a:t>
            </a:r>
            <a:r>
              <a:rPr lang="en-ID" dirty="0"/>
              <a:t> label.</a:t>
            </a:r>
          </a:p>
          <a:p>
            <a:pPr marL="0" indent="0">
              <a:buNone/>
            </a:pPr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demikian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d) Guru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dan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prediksi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mereka</a:t>
            </a:r>
            <a:r>
              <a:rPr lang="en-ID" dirty="0"/>
              <a:t> buat </a:t>
            </a:r>
            <a:r>
              <a:rPr lang="en-ID" dirty="0" err="1"/>
              <a:t>sebelumnya</a:t>
            </a:r>
            <a:r>
              <a:rPr lang="en-ID" dirty="0"/>
              <a:t>, dan </a:t>
            </a:r>
            <a:r>
              <a:rPr lang="en-ID" dirty="0" err="1"/>
              <a:t>katakan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e) Guru </a:t>
            </a:r>
            <a:r>
              <a:rPr lang="en-ID" dirty="0" err="1"/>
              <a:t>meninjau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dan </a:t>
            </a:r>
            <a:r>
              <a:rPr lang="en-ID" dirty="0" err="1"/>
              <a:t>menanyakan</a:t>
            </a:r>
            <a:r>
              <a:rPr lang="en-ID" dirty="0"/>
              <a:t> mana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kenyataan</a:t>
            </a:r>
            <a:r>
              <a:rPr lang="en-ID" dirty="0"/>
              <a:t> </a:t>
            </a:r>
            <a:r>
              <a:rPr lang="en-ID" dirty="0" err="1"/>
              <a:t>sejauh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Kemudian</a:t>
            </a:r>
            <a:r>
              <a:rPr lang="en-ID" dirty="0"/>
              <a:t>,</a:t>
            </a:r>
          </a:p>
          <a:p>
            <a:pPr marL="0" indent="0">
              <a:buNone/>
            </a:pPr>
            <a:r>
              <a:rPr lang="en-ID" dirty="0"/>
              <a:t>guru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mengkonfirmasi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79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952C-01A5-4779-AA46-CA13447E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FF82-70BE-49AE-AB18-FE558D0E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/>
              <a:t>f) Guru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blok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. </a:t>
            </a:r>
            <a:r>
              <a:rPr lang="en-ID" dirty="0" err="1"/>
              <a:t>Tulis</a:t>
            </a:r>
            <a:r>
              <a:rPr lang="en-ID" dirty="0"/>
              <a:t> dan </a:t>
            </a:r>
            <a:r>
              <a:rPr lang="en-ID" dirty="0" err="1"/>
              <a:t>baca</a:t>
            </a:r>
            <a:r>
              <a:rPr lang="en-ID" dirty="0"/>
              <a:t>, </a:t>
            </a:r>
            <a:r>
              <a:rPr lang="en-ID" dirty="0" err="1"/>
              <a:t>lalu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periksa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, buat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dan </a:t>
            </a:r>
            <a:r>
              <a:rPr lang="en-ID" dirty="0" err="1"/>
              <a:t>dikte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g) </a:t>
            </a:r>
            <a:r>
              <a:rPr lang="en-ID" dirty="0" err="1"/>
              <a:t>Terakhir</a:t>
            </a:r>
            <a:r>
              <a:rPr lang="en-ID" dirty="0"/>
              <a:t>, guru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memeriksa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apa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, dan </a:t>
            </a:r>
            <a:r>
              <a:rPr lang="en-ID" dirty="0" err="1"/>
              <a:t>mendikte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, </a:t>
            </a:r>
            <a:r>
              <a:rPr lang="en-ID" dirty="0" err="1"/>
              <a:t>menjadi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dicatat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pada </a:t>
            </a:r>
            <a:r>
              <a:rPr lang="en-ID" dirty="0" err="1"/>
              <a:t>formulir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DRTA </a:t>
            </a:r>
            <a:r>
              <a:rPr lang="en-ID" dirty="0" err="1"/>
              <a:t>mengarahkan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, </a:t>
            </a:r>
            <a:r>
              <a:rPr lang="en-ID" dirty="0" err="1"/>
              <a:t>imajinatif</a:t>
            </a:r>
            <a:r>
              <a:rPr lang="en-ID" dirty="0"/>
              <a:t>, dan</a:t>
            </a:r>
          </a:p>
          <a:p>
            <a:pPr marL="0" indent="0">
              <a:buNone/>
            </a:pP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belajar</a:t>
            </a:r>
            <a:r>
              <a:rPr lang="en-ID" dirty="0"/>
              <a:t> dan </a:t>
            </a:r>
            <a:r>
              <a:rPr lang="en-ID" dirty="0" err="1"/>
              <a:t>mengajar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proses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instruksi</a:t>
            </a:r>
            <a:r>
              <a:rPr lang="en-ID" dirty="0"/>
              <a:t> yang </a:t>
            </a:r>
            <a:r>
              <a:rPr lang="en-ID" dirty="0" err="1"/>
              <a:t>berpusat</a:t>
            </a:r>
            <a:r>
              <a:rPr lang="en-ID" dirty="0"/>
              <a:t> pada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pedagogi</a:t>
            </a:r>
            <a:r>
              <a:rPr lang="en-ID" dirty="0"/>
              <a:t> modern</a:t>
            </a:r>
          </a:p>
          <a:p>
            <a:pPr marL="0" indent="0">
              <a:buNone/>
            </a:pP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pengetahuan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13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C834-8FD4-4898-B1D5-B9E7444A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E1A8-E12D-43BC-85C5-E018FEB9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B70B6-3529-4605-A7E9-83CEA5CD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9931" r="24609" b="16944"/>
          <a:stretch/>
        </p:blipFill>
        <p:spPr>
          <a:xfrm>
            <a:off x="390524" y="681036"/>
            <a:ext cx="10963275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7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6D32-2AC6-41F1-8229-0687193C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9CB5-A639-45A4-BBA5-4D47A3E81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170" name="Picture 2" descr="Reading Genre Printables - Shefalitayal">
            <a:extLst>
              <a:ext uri="{FF2B5EF4-FFF2-40B4-BE49-F238E27FC236}">
                <a16:creationId xmlns:a16="http://schemas.microsoft.com/office/drawing/2014/main" id="{BFA2661B-CEFC-490F-8477-0AC1514F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189029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97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D196-44FC-4A79-9362-76D184D7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028BF-B558-4124-AC37-E48D8AB46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194" name="Picture 2" descr="Project Read - Story Type Wheel Poster | Language Circle Enterprises">
            <a:extLst>
              <a:ext uri="{FF2B5EF4-FFF2-40B4-BE49-F238E27FC236}">
                <a16:creationId xmlns:a16="http://schemas.microsoft.com/office/drawing/2014/main" id="{19ADB9CC-DC4F-4F5E-B948-C3376BF7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0"/>
            <a:ext cx="10330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62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3A80-6917-42F8-93A7-CA6752B5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2BCD4-B90B-4562-92F1-2B118233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218" name="Picture 2" descr="What Is A Genres Story">
            <a:extLst>
              <a:ext uri="{FF2B5EF4-FFF2-40B4-BE49-F238E27FC236}">
                <a16:creationId xmlns:a16="http://schemas.microsoft.com/office/drawing/2014/main" id="{80879352-FB54-4988-B4B8-EE8CB5FA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0"/>
            <a:ext cx="1017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38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C20D-40D9-4FD3-B764-9C4A0A6E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6619-35D9-4C44-B280-D296835E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122" name="Picture 2" descr="Reciprocal Reading | HIGHLAND LITERACY">
            <a:extLst>
              <a:ext uri="{FF2B5EF4-FFF2-40B4-BE49-F238E27FC236}">
                <a16:creationId xmlns:a16="http://schemas.microsoft.com/office/drawing/2014/main" id="{1DA5BEB3-5250-473C-B2C3-EB4B513E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1825625"/>
            <a:ext cx="10025743" cy="4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27460-C825-403F-A66F-768AA1AE6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B997-6E2A-3E1D-7BAC-A223C1A7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EKSPLORASI METODE MEMBACA DAN MENYIMAK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576B-8A22-2959-F329-61DABBDD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DRTA </a:t>
            </a:r>
          </a:p>
          <a:p>
            <a:pPr marL="0" indent="0">
              <a:buNone/>
            </a:pPr>
            <a:r>
              <a:rPr lang="en-US"/>
              <a:t>DLTA </a:t>
            </a:r>
          </a:p>
          <a:p>
            <a:pPr marL="0" indent="0">
              <a:buNone/>
            </a:pPr>
            <a:r>
              <a:rPr lang="en-US"/>
              <a:t>PEMBELAJARAN BERBASIS PEMEROLEHAN BAHASA</a:t>
            </a:r>
          </a:p>
          <a:p>
            <a:pPr marL="0" indent="0">
              <a:buNone/>
            </a:pPr>
            <a:r>
              <a:rPr lang="en-US"/>
              <a:t>PEMBELAJARAN BERBASIS MASALAH</a:t>
            </a:r>
          </a:p>
          <a:p>
            <a:pPr marL="0" indent="0">
              <a:buNone/>
            </a:pPr>
            <a:r>
              <a:rPr lang="en-US"/>
              <a:t>PJBL</a:t>
            </a:r>
          </a:p>
          <a:p>
            <a:pPr marL="0" indent="0">
              <a:buNone/>
            </a:pPr>
            <a:r>
              <a:rPr lang="en-US"/>
              <a:t>PEMBELAJARAN RESIPROKAL</a:t>
            </a:r>
          </a:p>
          <a:p>
            <a:pPr marL="0" indent="0">
              <a:buNone/>
            </a:pPr>
            <a:r>
              <a:rPr lang="en-US"/>
              <a:t>PEMBELAJARAN BERDEFERENSIASI </a:t>
            </a:r>
          </a:p>
          <a:p>
            <a:pPr mar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611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BBA2A-0570-436B-B58A-1E68D833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D240-E037-4718-926F-553917CB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Case Method</a:t>
            </a:r>
            <a:endParaRPr lang="en-ID" i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A5E695-5993-4960-98D0-844240126E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55807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8093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Siswa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2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 (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konsep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prosedur</a:t>
                      </a:r>
                      <a:r>
                        <a:rPr lang="en-US" dirty="0"/>
                        <a:t>,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berdiskusi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mendeteksi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,  dan </a:t>
                      </a:r>
                      <a:r>
                        <a:rPr lang="en-US" dirty="0" err="1"/>
                        <a:t>memperbaiki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3633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benar</a:t>
                      </a:r>
                      <a:r>
                        <a:rPr lang="en-US" dirty="0"/>
                        <a:t> dan yang salah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membandingkan</a:t>
                      </a:r>
                      <a:r>
                        <a:rPr lang="en-US" dirty="0"/>
                        <a:t>, 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, dan </a:t>
                      </a:r>
                      <a:r>
                        <a:rPr lang="en-US" dirty="0" err="1"/>
                        <a:t>menyimpulkan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ketepatan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kedua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tersebut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5924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kehidupan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nyata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mengeksplorasi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, 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sebab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mengajukan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solusi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9028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beberapa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membaca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teori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relevan</a:t>
                      </a:r>
                      <a:r>
                        <a:rPr lang="en-US" dirty="0"/>
                        <a:t>,  dan </a:t>
                      </a:r>
                      <a:r>
                        <a:rPr lang="en-US" dirty="0" err="1"/>
                        <a:t>siswa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mengelompokkan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1949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belum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lengkap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tertentu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mengeksplorasi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memecahkan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masalah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88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fenomena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dikaitkan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konteks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dirinya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3426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dirty="0" err="1"/>
                        <a:t>Menyajikan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fenomena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perspektif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menginterpretasi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menganalisis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mengevaluasi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7622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9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7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2176</Words>
  <Application>Microsoft Office PowerPoint</Application>
  <PresentationFormat>Widescreen</PresentationFormat>
  <Paragraphs>212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Office Theme</vt:lpstr>
      <vt:lpstr>METODE PEMBELAJARAN BAHASA</vt:lpstr>
      <vt:lpstr>PowerPoint Presentation</vt:lpstr>
      <vt:lpstr>DESAIN MODEL ASSURE</vt:lpstr>
      <vt:lpstr>METODE RESEPTIF</vt:lpstr>
      <vt:lpstr>PowerPoint Presentation</vt:lpstr>
      <vt:lpstr>PowerPoint Presentation</vt:lpstr>
      <vt:lpstr>EKSPLORASI METODE MEMBACA DAN MENYIMAK</vt:lpstr>
      <vt:lpstr>PowerPoint Presentation</vt:lpstr>
      <vt:lpstr>Pembelajaran dengan Case Method</vt:lpstr>
      <vt:lpstr>CONTOH KEGIATAN PEMBELAJARAN UNTUK MENGEMBANGKAN KETERAMPILAN BERPIKIR TINGKAT TINGGI</vt:lpstr>
      <vt:lpstr>CONTOH KEGIATAN PEMBELAJARAN BERBASIS LITERASI </vt:lpstr>
      <vt:lpstr>PowerPoint Presentation</vt:lpstr>
      <vt:lpstr>mengevaluasi bukti, asumsi, logika dan bahasa yang mendasari pernyataan orang lain.</vt:lpstr>
      <vt:lpstr>PowerPoint Presentation</vt:lpstr>
      <vt:lpstr>Sosok Literat</vt:lpstr>
      <vt:lpstr>TAKSONOMI KOGNITIF BLOOM  VERSI AWAL DAN  REVISI OLEH ANDERSON/KRATHWOHL</vt:lpstr>
      <vt:lpstr>HOTS Higher Order Thinking Skills (Keterampilan Berpikir Tingkat Tinggi)</vt:lpstr>
      <vt:lpstr>Karakterisasi Instrumen untuk mengukur HoTs</vt:lpstr>
      <vt:lpstr>PowerPoint Presentation</vt:lpstr>
      <vt:lpstr>PowerPoint Presentation</vt:lpstr>
      <vt:lpstr>PowerPoint Presentation</vt:lpstr>
      <vt:lpstr>PowerPoint Presentation</vt:lpstr>
      <vt:lpstr>PBL (PROBLEM BASE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ASESMEN PROYEK</vt:lpstr>
      <vt:lpstr>ASESMEN PADA PEMBELAJARAN BERBASIS PROYEK </vt:lpstr>
      <vt:lpstr>PowerPoint Presentation</vt:lpstr>
      <vt:lpstr>Bagaimana Perbedaan Kedua proyek berikut?</vt:lpstr>
      <vt:lpstr>PRINSIP </vt:lpstr>
      <vt:lpstr>PRINSIP PROYEK KOLABORATIF</vt:lpstr>
      <vt:lpstr>ASPEK YANG DINILAI PADA PROYEK</vt:lpstr>
      <vt:lpstr>Asesmen Proyek</vt:lpstr>
      <vt:lpstr>RANCANGAN Proyek </vt:lpstr>
      <vt:lpstr>IMPLEMENTASI PROYEK</vt:lpstr>
      <vt:lpstr>Hal yang perlu diperhatikan dalam  penilaian proyek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DRTA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Titik Harsiati</dc:creator>
  <cp:lastModifiedBy>Titik Harsiati</cp:lastModifiedBy>
  <cp:revision>3</cp:revision>
  <dcterms:created xsi:type="dcterms:W3CDTF">2024-09-23T02:13:42Z</dcterms:created>
  <dcterms:modified xsi:type="dcterms:W3CDTF">2024-09-23T03:12:45Z</dcterms:modified>
</cp:coreProperties>
</file>